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62" r:id="rId3"/>
    <p:sldId id="263" r:id="rId4"/>
    <p:sldId id="264" r:id="rId5"/>
    <p:sldId id="265" r:id="rId6"/>
    <p:sldId id="266" r:id="rId7"/>
    <p:sldId id="257" r:id="rId8"/>
    <p:sldId id="280" r:id="rId9"/>
    <p:sldId id="281" r:id="rId10"/>
    <p:sldId id="260" r:id="rId11"/>
    <p:sldId id="269" r:id="rId12"/>
    <p:sldId id="261" r:id="rId13"/>
    <p:sldId id="267" r:id="rId14"/>
    <p:sldId id="268" r:id="rId15"/>
    <p:sldId id="270" r:id="rId16"/>
    <p:sldId id="271" r:id="rId17"/>
    <p:sldId id="272" r:id="rId18"/>
    <p:sldId id="274" r:id="rId19"/>
    <p:sldId id="275" r:id="rId20"/>
    <p:sldId id="278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1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121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2006</a:t>
            </a:r>
            <a:endParaRPr lang="en-US" dirty="0"/>
          </a:p>
        </c:rich>
      </c:tx>
    </c:title>
    <c:view3D>
      <c:rotX val="30"/>
      <c:perspective val="30"/>
    </c:view3D>
    <c:plotArea>
      <c:layout/>
      <c:pie3DChart>
        <c:varyColors val="1"/>
        <c:ser>
          <c:idx val="1"/>
          <c:order val="1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>
                <c:manualLayout>
                  <c:x val="-0.17757477580927383"/>
                  <c:y val="5.9297490157480412E-2"/>
                </c:manualLayout>
              </c:layout>
              <c:showPercent val="1"/>
            </c:dLbl>
            <c:showPercent val="1"/>
          </c:dLbls>
          <c:cat>
            <c:strRef>
              <c:f>Sheet1!$A$2:$A$5</c:f>
              <c:strCache>
                <c:ptCount val="2"/>
                <c:pt idx="0">
                  <c:v>System</c:v>
                </c:pt>
                <c:pt idx="1">
                  <c:v>Non-System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0.3500000000000002</c:v>
                </c:pt>
                <c:pt idx="1">
                  <c:v>0.65000000000000058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2"/>
                <c:pt idx="0">
                  <c:v>System</c:v>
                </c:pt>
                <c:pt idx="1">
                  <c:v>Non-System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0.3500000000000002</c:v>
                </c:pt>
                <c:pt idx="1">
                  <c:v>0.65000000000000058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2"/>
        <c:delete val="1"/>
      </c:legendEntry>
      <c:legendEntry>
        <c:idx val="3"/>
        <c:delete val="1"/>
      </c:legendEntry>
    </c:legend>
    <c:plotVisOnly val="1"/>
  </c:chart>
  <c:spPr>
    <a:solidFill>
      <a:schemeClr val="accent1">
        <a:lumMod val="50000"/>
      </a:schemeClr>
    </a:solidFill>
    <a:ln>
      <a:solidFill>
        <a:schemeClr val="tx1">
          <a:lumMod val="20000"/>
          <a:lumOff val="80000"/>
        </a:schemeClr>
      </a:solidFill>
    </a:ln>
  </c:spPr>
  <c:txPr>
    <a:bodyPr/>
    <a:lstStyle/>
    <a:p>
      <a:pPr>
        <a:defRPr sz="18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2009</a:t>
            </a:r>
            <a:endParaRPr lang="en-US" dirty="0"/>
          </a:p>
        </c:rich>
      </c:tx>
    </c:title>
    <c:view3D>
      <c:rotX val="30"/>
      <c:perspective val="30"/>
    </c:view3D>
    <c:plotArea>
      <c:layout/>
      <c:pie3DChart>
        <c:varyColors val="1"/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dLbls>
            <c:dLbl>
              <c:idx val="1"/>
              <c:layout>
                <c:manualLayout>
                  <c:x val="0.14976049868766425"/>
                  <c:y val="7.4505413385826821E-2"/>
                </c:manualLayout>
              </c:layout>
              <c:showPercent val="1"/>
            </c:dLbl>
            <c:showPercent val="1"/>
          </c:dLbls>
          <c:cat>
            <c:strRef>
              <c:f>Sheet1!$A$2:$A$5</c:f>
              <c:strCache>
                <c:ptCount val="2"/>
                <c:pt idx="0">
                  <c:v>System</c:v>
                </c:pt>
                <c:pt idx="1">
                  <c:v>Non-System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0.73000000000000043</c:v>
                </c:pt>
                <c:pt idx="1">
                  <c:v>0.27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2006</c:v>
                </c:pt>
              </c:strCache>
            </c:strRef>
          </c:tx>
          <c:cat>
            <c:strRef>
              <c:f>Sheet1!$A$2:$A$5</c:f>
              <c:strCache>
                <c:ptCount val="2"/>
                <c:pt idx="0">
                  <c:v>System</c:v>
                </c:pt>
                <c:pt idx="1">
                  <c:v>Non-System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0.3500000000000002</c:v>
                </c:pt>
                <c:pt idx="1">
                  <c:v>0.65000000000000058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2"/>
        <c:delete val="1"/>
      </c:legendEntry>
      <c:legendEntry>
        <c:idx val="3"/>
        <c:delete val="1"/>
      </c:legendEntry>
    </c:legend>
    <c:plotVisOnly val="1"/>
  </c:chart>
  <c:spPr>
    <a:solidFill>
      <a:schemeClr val="accent1">
        <a:lumMod val="50000"/>
      </a:schemeClr>
    </a:solidFill>
    <a:ln>
      <a:solidFill>
        <a:schemeClr val="tx1">
          <a:lumMod val="20000"/>
          <a:lumOff val="80000"/>
        </a:schemeClr>
      </a:solidFill>
    </a:ln>
  </c:spPr>
  <c:txPr>
    <a:bodyPr/>
    <a:lstStyle/>
    <a:p>
      <a:pPr>
        <a:defRPr sz="1800"/>
      </a:pPr>
      <a:endParaRPr lang="ja-JP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CDCFF1-72BD-4619-92A3-CAF996A63FD1}" type="doc">
      <dgm:prSet loTypeId="urn:microsoft.com/office/officeart/2005/8/layout/hProcess6" loCatId="process" qsTypeId="urn:microsoft.com/office/officeart/2005/8/quickstyle/simple1#1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8AB8A4CF-0910-4710-AC26-B5AFB2913C79}">
      <dgm:prSet phldrT="[Text]"/>
      <dgm:spPr/>
      <dgm:t>
        <a:bodyPr/>
        <a:lstStyle/>
        <a:p>
          <a:r>
            <a:rPr lang="en-US" dirty="0" smtClean="0"/>
            <a:t>1800</a:t>
          </a:r>
          <a:endParaRPr lang="en-US" dirty="0"/>
        </a:p>
      </dgm:t>
    </dgm:pt>
    <dgm:pt modelId="{881ADAC8-2206-485C-B9C9-E81829C3F437}" type="parTrans" cxnId="{C0888AF6-4BBA-4691-AE05-422A2DEA3AFE}">
      <dgm:prSet/>
      <dgm:spPr/>
      <dgm:t>
        <a:bodyPr/>
        <a:lstStyle/>
        <a:p>
          <a:endParaRPr lang="en-US"/>
        </a:p>
      </dgm:t>
    </dgm:pt>
    <dgm:pt modelId="{EC04B859-AEF5-42C7-9A68-6510E2B8577A}" type="sibTrans" cxnId="{C0888AF6-4BBA-4691-AE05-422A2DEA3AFE}">
      <dgm:prSet/>
      <dgm:spPr/>
      <dgm:t>
        <a:bodyPr/>
        <a:lstStyle/>
        <a:p>
          <a:endParaRPr lang="en-US"/>
        </a:p>
      </dgm:t>
    </dgm:pt>
    <dgm:pt modelId="{D1FF49F3-767C-4C6E-AD5C-472C2738C665}">
      <dgm:prSet phldrT="[Text]"/>
      <dgm:spPr/>
      <dgm:t>
        <a:bodyPr/>
        <a:lstStyle/>
        <a:p>
          <a:r>
            <a:rPr lang="en-US" dirty="0" smtClean="0"/>
            <a:t>15min</a:t>
          </a:r>
          <a:endParaRPr lang="en-US" dirty="0"/>
        </a:p>
      </dgm:t>
    </dgm:pt>
    <dgm:pt modelId="{EB193CB1-0C25-4EC9-84D7-956C8ABE9168}" type="parTrans" cxnId="{9CA66BD7-80DE-4EC6-91C9-CE067DE6551C}">
      <dgm:prSet/>
      <dgm:spPr/>
      <dgm:t>
        <a:bodyPr/>
        <a:lstStyle/>
        <a:p>
          <a:endParaRPr lang="en-US"/>
        </a:p>
      </dgm:t>
    </dgm:pt>
    <dgm:pt modelId="{75FDEE87-CA3B-42AD-83B2-1BFF30832F4B}" type="sibTrans" cxnId="{9CA66BD7-80DE-4EC6-91C9-CE067DE6551C}">
      <dgm:prSet/>
      <dgm:spPr/>
      <dgm:t>
        <a:bodyPr/>
        <a:lstStyle/>
        <a:p>
          <a:endParaRPr lang="en-US"/>
        </a:p>
      </dgm:t>
    </dgm:pt>
    <dgm:pt modelId="{6F7579F4-0515-408A-A120-F5DF6AD4752A}">
      <dgm:prSet phldrT="[Text]"/>
      <dgm:spPr/>
      <dgm:t>
        <a:bodyPr/>
        <a:lstStyle/>
        <a:p>
          <a:r>
            <a:rPr lang="en-US" dirty="0" smtClean="0"/>
            <a:t>1900</a:t>
          </a:r>
          <a:endParaRPr lang="en-US" dirty="0"/>
        </a:p>
      </dgm:t>
    </dgm:pt>
    <dgm:pt modelId="{75B8BF5C-77BA-4924-9831-D411C47816B2}" type="parTrans" cxnId="{B184D185-6B36-4A35-A4F2-C321DCA5742B}">
      <dgm:prSet/>
      <dgm:spPr/>
      <dgm:t>
        <a:bodyPr/>
        <a:lstStyle/>
        <a:p>
          <a:endParaRPr lang="en-US"/>
        </a:p>
      </dgm:t>
    </dgm:pt>
    <dgm:pt modelId="{E75823D8-20A2-43DE-B1E8-648FB2FB1A75}" type="sibTrans" cxnId="{B184D185-6B36-4A35-A4F2-C321DCA5742B}">
      <dgm:prSet/>
      <dgm:spPr/>
      <dgm:t>
        <a:bodyPr/>
        <a:lstStyle/>
        <a:p>
          <a:endParaRPr lang="en-US"/>
        </a:p>
      </dgm:t>
    </dgm:pt>
    <dgm:pt modelId="{D74CDA58-88B0-4E5B-A68A-FF0CF81F7065}">
      <dgm:prSet phldrT="[Text]"/>
      <dgm:spPr/>
      <dgm:t>
        <a:bodyPr/>
        <a:lstStyle/>
        <a:p>
          <a:r>
            <a:rPr lang="en-US" dirty="0" smtClean="0"/>
            <a:t>60sec</a:t>
          </a:r>
          <a:endParaRPr lang="en-US" dirty="0"/>
        </a:p>
      </dgm:t>
    </dgm:pt>
    <dgm:pt modelId="{C9D310AB-31AA-4D76-8D84-89A749A6E0B4}" type="parTrans" cxnId="{2882B637-F571-417B-B6D0-314BDCA015D1}">
      <dgm:prSet/>
      <dgm:spPr/>
      <dgm:t>
        <a:bodyPr/>
        <a:lstStyle/>
        <a:p>
          <a:endParaRPr lang="en-US"/>
        </a:p>
      </dgm:t>
    </dgm:pt>
    <dgm:pt modelId="{4026CF79-A34D-4F1F-9E1F-0CEE3C708657}" type="sibTrans" cxnId="{2882B637-F571-417B-B6D0-314BDCA015D1}">
      <dgm:prSet/>
      <dgm:spPr/>
      <dgm:t>
        <a:bodyPr/>
        <a:lstStyle/>
        <a:p>
          <a:endParaRPr lang="en-US"/>
        </a:p>
      </dgm:t>
    </dgm:pt>
    <dgm:pt modelId="{2CB2FA72-5BD5-45BC-89AE-1F1F893B3274}">
      <dgm:prSet phldrT="[Text]"/>
      <dgm:spPr/>
      <dgm:t>
        <a:bodyPr/>
        <a:lstStyle/>
        <a:p>
          <a:r>
            <a:rPr lang="en-US" dirty="0" smtClean="0"/>
            <a:t>2000</a:t>
          </a:r>
          <a:endParaRPr lang="en-US" dirty="0"/>
        </a:p>
      </dgm:t>
    </dgm:pt>
    <dgm:pt modelId="{6E83D841-E38C-4C30-9F33-F4795C00406D}" type="parTrans" cxnId="{133EF8FD-2D63-4BF3-8954-C374BEEA51E9}">
      <dgm:prSet/>
      <dgm:spPr/>
      <dgm:t>
        <a:bodyPr/>
        <a:lstStyle/>
        <a:p>
          <a:endParaRPr lang="en-US"/>
        </a:p>
      </dgm:t>
    </dgm:pt>
    <dgm:pt modelId="{F8DB6B3D-34EF-4331-979B-062EF803D854}" type="sibTrans" cxnId="{133EF8FD-2D63-4BF3-8954-C374BEEA51E9}">
      <dgm:prSet/>
      <dgm:spPr/>
      <dgm:t>
        <a:bodyPr/>
        <a:lstStyle/>
        <a:p>
          <a:endParaRPr lang="en-US"/>
        </a:p>
      </dgm:t>
    </dgm:pt>
    <dgm:pt modelId="{F8FA9015-B950-43A0-AD13-68339A6D7514}">
      <dgm:prSet phldrT="[Text]" phldr="1"/>
      <dgm:spPr/>
      <dgm:t>
        <a:bodyPr/>
        <a:lstStyle/>
        <a:p>
          <a:endParaRPr lang="en-US" dirty="0"/>
        </a:p>
      </dgm:t>
    </dgm:pt>
    <dgm:pt modelId="{F217596D-B753-4CDA-8F34-1A173C45BA10}" type="parTrans" cxnId="{71BEDA21-1247-4AEE-994C-D4C32D13864F}">
      <dgm:prSet/>
      <dgm:spPr/>
      <dgm:t>
        <a:bodyPr/>
        <a:lstStyle/>
        <a:p>
          <a:endParaRPr lang="en-US"/>
        </a:p>
      </dgm:t>
    </dgm:pt>
    <dgm:pt modelId="{9C229B69-6D7C-4596-A019-9B268CCC9762}" type="sibTrans" cxnId="{71BEDA21-1247-4AEE-994C-D4C32D13864F}">
      <dgm:prSet/>
      <dgm:spPr/>
      <dgm:t>
        <a:bodyPr/>
        <a:lstStyle/>
        <a:p>
          <a:endParaRPr lang="en-US"/>
        </a:p>
      </dgm:t>
    </dgm:pt>
    <dgm:pt modelId="{2BB6D7B6-463A-41F8-868F-7B8FC07D5A32}" type="pres">
      <dgm:prSet presAssocID="{E1CDCFF1-72BD-4619-92A3-CAF996A63FD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23A5F9-186D-4F54-8B55-4F6D381E21A8}" type="pres">
      <dgm:prSet presAssocID="{8AB8A4CF-0910-4710-AC26-B5AFB2913C79}" presName="compNode" presStyleCnt="0"/>
      <dgm:spPr/>
    </dgm:pt>
    <dgm:pt modelId="{DC37F4F5-8973-46D9-B1FB-E80FD0FA28F3}" type="pres">
      <dgm:prSet presAssocID="{8AB8A4CF-0910-4710-AC26-B5AFB2913C79}" presName="noGeometry" presStyleCnt="0"/>
      <dgm:spPr/>
    </dgm:pt>
    <dgm:pt modelId="{433BD597-8938-42D4-9DF4-25B6F808C8D5}" type="pres">
      <dgm:prSet presAssocID="{8AB8A4CF-0910-4710-AC26-B5AFB2913C79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3722C4-9F56-4BFC-96BE-E7394B434ED5}" type="pres">
      <dgm:prSet presAssocID="{8AB8A4CF-0910-4710-AC26-B5AFB2913C79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ECEFDE33-4205-458C-9873-F9C7BDED02DC}" type="pres">
      <dgm:prSet presAssocID="{8AB8A4CF-0910-4710-AC26-B5AFB2913C7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6E0F97-C81B-4FC0-AE83-7C76A6241EF9}" type="pres">
      <dgm:prSet presAssocID="{8AB8A4CF-0910-4710-AC26-B5AFB2913C79}" presName="aSpace" presStyleCnt="0"/>
      <dgm:spPr/>
    </dgm:pt>
    <dgm:pt modelId="{681CA164-B789-471B-84D8-B131345477BE}" type="pres">
      <dgm:prSet presAssocID="{6F7579F4-0515-408A-A120-F5DF6AD4752A}" presName="compNode" presStyleCnt="0"/>
      <dgm:spPr/>
    </dgm:pt>
    <dgm:pt modelId="{249A17B5-9D92-4763-9365-A674B45FD20F}" type="pres">
      <dgm:prSet presAssocID="{6F7579F4-0515-408A-A120-F5DF6AD4752A}" presName="noGeometry" presStyleCnt="0"/>
      <dgm:spPr/>
    </dgm:pt>
    <dgm:pt modelId="{6AE09C79-8A13-4D4E-9200-96B9CD0035B3}" type="pres">
      <dgm:prSet presAssocID="{6F7579F4-0515-408A-A120-F5DF6AD4752A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9490C-A161-4BD5-8EEE-707FCDE483BB}" type="pres">
      <dgm:prSet presAssocID="{6F7579F4-0515-408A-A120-F5DF6AD4752A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EBDDB3C8-4CAA-437F-8D44-DB264521150C}" type="pres">
      <dgm:prSet presAssocID="{6F7579F4-0515-408A-A120-F5DF6AD4752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F4EFE6-7B44-476A-8838-DB10985C4757}" type="pres">
      <dgm:prSet presAssocID="{6F7579F4-0515-408A-A120-F5DF6AD4752A}" presName="aSpace" presStyleCnt="0"/>
      <dgm:spPr/>
    </dgm:pt>
    <dgm:pt modelId="{28EEAA19-25E8-467E-BA7D-B6A58456D50B}" type="pres">
      <dgm:prSet presAssocID="{2CB2FA72-5BD5-45BC-89AE-1F1F893B3274}" presName="compNode" presStyleCnt="0"/>
      <dgm:spPr/>
    </dgm:pt>
    <dgm:pt modelId="{32432ED3-93F2-4B13-9245-2C7F8F4AC1DA}" type="pres">
      <dgm:prSet presAssocID="{2CB2FA72-5BD5-45BC-89AE-1F1F893B3274}" presName="noGeometry" presStyleCnt="0"/>
      <dgm:spPr/>
    </dgm:pt>
    <dgm:pt modelId="{05DC1278-723F-4BEF-8873-8D5858F59F17}" type="pres">
      <dgm:prSet presAssocID="{2CB2FA72-5BD5-45BC-89AE-1F1F893B3274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CD7421-6DAE-422B-829F-7F2A3CF90043}" type="pres">
      <dgm:prSet presAssocID="{2CB2FA72-5BD5-45BC-89AE-1F1F893B3274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9FBB0BB0-3F11-498F-A1BE-6EB59DB14AB5}" type="pres">
      <dgm:prSet presAssocID="{2CB2FA72-5BD5-45BC-89AE-1F1F893B327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82E55A-9BA2-4FB7-93F9-067A87E695B6}" type="presOf" srcId="{F8FA9015-B950-43A0-AD13-68339A6D7514}" destId="{10CD7421-6DAE-422B-829F-7F2A3CF90043}" srcOrd="1" destOrd="0" presId="urn:microsoft.com/office/officeart/2005/8/layout/hProcess6"/>
    <dgm:cxn modelId="{E7536760-218F-41A4-B7C3-181E6EDB63BF}" type="presOf" srcId="{2CB2FA72-5BD5-45BC-89AE-1F1F893B3274}" destId="{9FBB0BB0-3F11-498F-A1BE-6EB59DB14AB5}" srcOrd="0" destOrd="0" presId="urn:microsoft.com/office/officeart/2005/8/layout/hProcess6"/>
    <dgm:cxn modelId="{9FE13E2D-BB01-4EB5-AFB5-9AF5050BEC7A}" type="presOf" srcId="{D1FF49F3-767C-4C6E-AD5C-472C2738C665}" destId="{A73722C4-9F56-4BFC-96BE-E7394B434ED5}" srcOrd="1" destOrd="0" presId="urn:microsoft.com/office/officeart/2005/8/layout/hProcess6"/>
    <dgm:cxn modelId="{F8AA79FC-678E-47DF-80E4-4CDE7EC403F8}" type="presOf" srcId="{8AB8A4CF-0910-4710-AC26-B5AFB2913C79}" destId="{ECEFDE33-4205-458C-9873-F9C7BDED02DC}" srcOrd="0" destOrd="0" presId="urn:microsoft.com/office/officeart/2005/8/layout/hProcess6"/>
    <dgm:cxn modelId="{9CA66BD7-80DE-4EC6-91C9-CE067DE6551C}" srcId="{8AB8A4CF-0910-4710-AC26-B5AFB2913C79}" destId="{D1FF49F3-767C-4C6E-AD5C-472C2738C665}" srcOrd="0" destOrd="0" parTransId="{EB193CB1-0C25-4EC9-84D7-956C8ABE9168}" sibTransId="{75FDEE87-CA3B-42AD-83B2-1BFF30832F4B}"/>
    <dgm:cxn modelId="{16009228-024E-4523-9AC7-D122A7473C71}" type="presOf" srcId="{D74CDA58-88B0-4E5B-A68A-FF0CF81F7065}" destId="{53F9490C-A161-4BD5-8EEE-707FCDE483BB}" srcOrd="1" destOrd="0" presId="urn:microsoft.com/office/officeart/2005/8/layout/hProcess6"/>
    <dgm:cxn modelId="{B184D185-6B36-4A35-A4F2-C321DCA5742B}" srcId="{E1CDCFF1-72BD-4619-92A3-CAF996A63FD1}" destId="{6F7579F4-0515-408A-A120-F5DF6AD4752A}" srcOrd="1" destOrd="0" parTransId="{75B8BF5C-77BA-4924-9831-D411C47816B2}" sibTransId="{E75823D8-20A2-43DE-B1E8-648FB2FB1A75}"/>
    <dgm:cxn modelId="{75AA3D55-FE3C-45E6-8BA2-6A9957620585}" type="presOf" srcId="{D74CDA58-88B0-4E5B-A68A-FF0CF81F7065}" destId="{6AE09C79-8A13-4D4E-9200-96B9CD0035B3}" srcOrd="0" destOrd="0" presId="urn:microsoft.com/office/officeart/2005/8/layout/hProcess6"/>
    <dgm:cxn modelId="{C0888AF6-4BBA-4691-AE05-422A2DEA3AFE}" srcId="{E1CDCFF1-72BD-4619-92A3-CAF996A63FD1}" destId="{8AB8A4CF-0910-4710-AC26-B5AFB2913C79}" srcOrd="0" destOrd="0" parTransId="{881ADAC8-2206-485C-B9C9-E81829C3F437}" sibTransId="{EC04B859-AEF5-42C7-9A68-6510E2B8577A}"/>
    <dgm:cxn modelId="{133EF8FD-2D63-4BF3-8954-C374BEEA51E9}" srcId="{E1CDCFF1-72BD-4619-92A3-CAF996A63FD1}" destId="{2CB2FA72-5BD5-45BC-89AE-1F1F893B3274}" srcOrd="2" destOrd="0" parTransId="{6E83D841-E38C-4C30-9F33-F4795C00406D}" sibTransId="{F8DB6B3D-34EF-4331-979B-062EF803D854}"/>
    <dgm:cxn modelId="{0FAEBC5D-AA6A-43D6-A8E1-D74CE5E01D3A}" type="presOf" srcId="{E1CDCFF1-72BD-4619-92A3-CAF996A63FD1}" destId="{2BB6D7B6-463A-41F8-868F-7B8FC07D5A32}" srcOrd="0" destOrd="0" presId="urn:microsoft.com/office/officeart/2005/8/layout/hProcess6"/>
    <dgm:cxn modelId="{2882B637-F571-417B-B6D0-314BDCA015D1}" srcId="{6F7579F4-0515-408A-A120-F5DF6AD4752A}" destId="{D74CDA58-88B0-4E5B-A68A-FF0CF81F7065}" srcOrd="0" destOrd="0" parTransId="{C9D310AB-31AA-4D76-8D84-89A749A6E0B4}" sibTransId="{4026CF79-A34D-4F1F-9E1F-0CEE3C708657}"/>
    <dgm:cxn modelId="{D25AFDD8-E133-46EA-B42B-2F07E3E5C73B}" type="presOf" srcId="{F8FA9015-B950-43A0-AD13-68339A6D7514}" destId="{05DC1278-723F-4BEF-8873-8D5858F59F17}" srcOrd="0" destOrd="0" presId="urn:microsoft.com/office/officeart/2005/8/layout/hProcess6"/>
    <dgm:cxn modelId="{21AEC1A9-153F-4A5A-8D2D-F6BD14CF3FDA}" type="presOf" srcId="{D1FF49F3-767C-4C6E-AD5C-472C2738C665}" destId="{433BD597-8938-42D4-9DF4-25B6F808C8D5}" srcOrd="0" destOrd="0" presId="urn:microsoft.com/office/officeart/2005/8/layout/hProcess6"/>
    <dgm:cxn modelId="{71BEDA21-1247-4AEE-994C-D4C32D13864F}" srcId="{2CB2FA72-5BD5-45BC-89AE-1F1F893B3274}" destId="{F8FA9015-B950-43A0-AD13-68339A6D7514}" srcOrd="0" destOrd="0" parTransId="{F217596D-B753-4CDA-8F34-1A173C45BA10}" sibTransId="{9C229B69-6D7C-4596-A019-9B268CCC9762}"/>
    <dgm:cxn modelId="{865E070D-CA69-46B1-868F-E988E274379D}" type="presOf" srcId="{6F7579F4-0515-408A-A120-F5DF6AD4752A}" destId="{EBDDB3C8-4CAA-437F-8D44-DB264521150C}" srcOrd="0" destOrd="0" presId="urn:microsoft.com/office/officeart/2005/8/layout/hProcess6"/>
    <dgm:cxn modelId="{02571E36-A807-46E8-A125-D86D6637BD21}" type="presParOf" srcId="{2BB6D7B6-463A-41F8-868F-7B8FC07D5A32}" destId="{0823A5F9-186D-4F54-8B55-4F6D381E21A8}" srcOrd="0" destOrd="0" presId="urn:microsoft.com/office/officeart/2005/8/layout/hProcess6"/>
    <dgm:cxn modelId="{A2D27BBB-9759-446F-AD2B-A18A2A6266FC}" type="presParOf" srcId="{0823A5F9-186D-4F54-8B55-4F6D381E21A8}" destId="{DC37F4F5-8973-46D9-B1FB-E80FD0FA28F3}" srcOrd="0" destOrd="0" presId="urn:microsoft.com/office/officeart/2005/8/layout/hProcess6"/>
    <dgm:cxn modelId="{0869E3CD-1A54-465B-AFAB-D1CF3D554EFF}" type="presParOf" srcId="{0823A5F9-186D-4F54-8B55-4F6D381E21A8}" destId="{433BD597-8938-42D4-9DF4-25B6F808C8D5}" srcOrd="1" destOrd="0" presId="urn:microsoft.com/office/officeart/2005/8/layout/hProcess6"/>
    <dgm:cxn modelId="{B8387E9C-2073-4968-877B-AC125F962EBA}" type="presParOf" srcId="{0823A5F9-186D-4F54-8B55-4F6D381E21A8}" destId="{A73722C4-9F56-4BFC-96BE-E7394B434ED5}" srcOrd="2" destOrd="0" presId="urn:microsoft.com/office/officeart/2005/8/layout/hProcess6"/>
    <dgm:cxn modelId="{998BC221-0055-45EB-8864-39FED1F1A41A}" type="presParOf" srcId="{0823A5F9-186D-4F54-8B55-4F6D381E21A8}" destId="{ECEFDE33-4205-458C-9873-F9C7BDED02DC}" srcOrd="3" destOrd="0" presId="urn:microsoft.com/office/officeart/2005/8/layout/hProcess6"/>
    <dgm:cxn modelId="{6801E010-5F83-471D-9C91-0279DF20F22D}" type="presParOf" srcId="{2BB6D7B6-463A-41F8-868F-7B8FC07D5A32}" destId="{316E0F97-C81B-4FC0-AE83-7C76A6241EF9}" srcOrd="1" destOrd="0" presId="urn:microsoft.com/office/officeart/2005/8/layout/hProcess6"/>
    <dgm:cxn modelId="{7CBE7267-B69E-4587-A433-C88C134B0109}" type="presParOf" srcId="{2BB6D7B6-463A-41F8-868F-7B8FC07D5A32}" destId="{681CA164-B789-471B-84D8-B131345477BE}" srcOrd="2" destOrd="0" presId="urn:microsoft.com/office/officeart/2005/8/layout/hProcess6"/>
    <dgm:cxn modelId="{416E141F-1D37-4279-90EF-69388259403E}" type="presParOf" srcId="{681CA164-B789-471B-84D8-B131345477BE}" destId="{249A17B5-9D92-4763-9365-A674B45FD20F}" srcOrd="0" destOrd="0" presId="urn:microsoft.com/office/officeart/2005/8/layout/hProcess6"/>
    <dgm:cxn modelId="{0140B2A5-D165-4EDF-853B-8471F06EA1AE}" type="presParOf" srcId="{681CA164-B789-471B-84D8-B131345477BE}" destId="{6AE09C79-8A13-4D4E-9200-96B9CD0035B3}" srcOrd="1" destOrd="0" presId="urn:microsoft.com/office/officeart/2005/8/layout/hProcess6"/>
    <dgm:cxn modelId="{68BD937C-D3AF-4269-83B9-DB520903340E}" type="presParOf" srcId="{681CA164-B789-471B-84D8-B131345477BE}" destId="{53F9490C-A161-4BD5-8EEE-707FCDE483BB}" srcOrd="2" destOrd="0" presId="urn:microsoft.com/office/officeart/2005/8/layout/hProcess6"/>
    <dgm:cxn modelId="{0207BBA8-2ED0-4D44-9269-9208FF6465B6}" type="presParOf" srcId="{681CA164-B789-471B-84D8-B131345477BE}" destId="{EBDDB3C8-4CAA-437F-8D44-DB264521150C}" srcOrd="3" destOrd="0" presId="urn:microsoft.com/office/officeart/2005/8/layout/hProcess6"/>
    <dgm:cxn modelId="{37F8B91B-5AD5-41AE-9028-143A7C73F24B}" type="presParOf" srcId="{2BB6D7B6-463A-41F8-868F-7B8FC07D5A32}" destId="{FAF4EFE6-7B44-476A-8838-DB10985C4757}" srcOrd="3" destOrd="0" presId="urn:microsoft.com/office/officeart/2005/8/layout/hProcess6"/>
    <dgm:cxn modelId="{22536F3F-D70F-4A5B-8048-0E16998998E8}" type="presParOf" srcId="{2BB6D7B6-463A-41F8-868F-7B8FC07D5A32}" destId="{28EEAA19-25E8-467E-BA7D-B6A58456D50B}" srcOrd="4" destOrd="0" presId="urn:microsoft.com/office/officeart/2005/8/layout/hProcess6"/>
    <dgm:cxn modelId="{51D6ECC6-817C-4C78-A5D3-826D2C7181D7}" type="presParOf" srcId="{28EEAA19-25E8-467E-BA7D-B6A58456D50B}" destId="{32432ED3-93F2-4B13-9245-2C7F8F4AC1DA}" srcOrd="0" destOrd="0" presId="urn:microsoft.com/office/officeart/2005/8/layout/hProcess6"/>
    <dgm:cxn modelId="{132F4D43-FB44-4840-AFCF-E8682F5B7666}" type="presParOf" srcId="{28EEAA19-25E8-467E-BA7D-B6A58456D50B}" destId="{05DC1278-723F-4BEF-8873-8D5858F59F17}" srcOrd="1" destOrd="0" presId="urn:microsoft.com/office/officeart/2005/8/layout/hProcess6"/>
    <dgm:cxn modelId="{B9220332-3081-470C-AB54-C981E338DB54}" type="presParOf" srcId="{28EEAA19-25E8-467E-BA7D-B6A58456D50B}" destId="{10CD7421-6DAE-422B-829F-7F2A3CF90043}" srcOrd="2" destOrd="0" presId="urn:microsoft.com/office/officeart/2005/8/layout/hProcess6"/>
    <dgm:cxn modelId="{FD56790B-5837-4086-8933-5A183D138157}" type="presParOf" srcId="{28EEAA19-25E8-467E-BA7D-B6A58456D50B}" destId="{9FBB0BB0-3F11-498F-A1BE-6EB59DB14AB5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CDCFF1-72BD-4619-92A3-CAF996A63FD1}" type="doc">
      <dgm:prSet loTypeId="urn:microsoft.com/office/officeart/2005/8/layout/hProcess6" loCatId="process" qsTypeId="urn:microsoft.com/office/officeart/2005/8/quickstyle/simple1#4" qsCatId="simple" csTypeId="urn:microsoft.com/office/officeart/2005/8/colors/accent1_2#6" csCatId="accent1" phldr="1"/>
      <dgm:spPr/>
      <dgm:t>
        <a:bodyPr/>
        <a:lstStyle/>
        <a:p>
          <a:endParaRPr lang="en-US"/>
        </a:p>
      </dgm:t>
    </dgm:pt>
    <dgm:pt modelId="{8AB8A4CF-0910-4710-AC26-B5AFB2913C79}">
      <dgm:prSet phldrT="[Text]"/>
      <dgm:spPr/>
      <dgm:t>
        <a:bodyPr/>
        <a:lstStyle/>
        <a:p>
          <a:r>
            <a:rPr lang="en-US" dirty="0" smtClean="0"/>
            <a:t>1800</a:t>
          </a:r>
          <a:endParaRPr lang="en-US" dirty="0"/>
        </a:p>
      </dgm:t>
    </dgm:pt>
    <dgm:pt modelId="{881ADAC8-2206-485C-B9C9-E81829C3F437}" type="parTrans" cxnId="{C0888AF6-4BBA-4691-AE05-422A2DEA3AFE}">
      <dgm:prSet/>
      <dgm:spPr/>
      <dgm:t>
        <a:bodyPr/>
        <a:lstStyle/>
        <a:p>
          <a:endParaRPr lang="en-US"/>
        </a:p>
      </dgm:t>
    </dgm:pt>
    <dgm:pt modelId="{EC04B859-AEF5-42C7-9A68-6510E2B8577A}" type="sibTrans" cxnId="{C0888AF6-4BBA-4691-AE05-422A2DEA3AFE}">
      <dgm:prSet/>
      <dgm:spPr/>
      <dgm:t>
        <a:bodyPr/>
        <a:lstStyle/>
        <a:p>
          <a:endParaRPr lang="en-US"/>
        </a:p>
      </dgm:t>
    </dgm:pt>
    <dgm:pt modelId="{D1FF49F3-767C-4C6E-AD5C-472C2738C665}">
      <dgm:prSet phldrT="[Text]"/>
      <dgm:spPr/>
      <dgm:t>
        <a:bodyPr/>
        <a:lstStyle/>
        <a:p>
          <a:r>
            <a:rPr lang="en-US" dirty="0" smtClean="0"/>
            <a:t>15min</a:t>
          </a:r>
          <a:endParaRPr lang="en-US" dirty="0"/>
        </a:p>
      </dgm:t>
    </dgm:pt>
    <dgm:pt modelId="{EB193CB1-0C25-4EC9-84D7-956C8ABE9168}" type="parTrans" cxnId="{9CA66BD7-80DE-4EC6-91C9-CE067DE6551C}">
      <dgm:prSet/>
      <dgm:spPr/>
      <dgm:t>
        <a:bodyPr/>
        <a:lstStyle/>
        <a:p>
          <a:endParaRPr lang="en-US"/>
        </a:p>
      </dgm:t>
    </dgm:pt>
    <dgm:pt modelId="{75FDEE87-CA3B-42AD-83B2-1BFF30832F4B}" type="sibTrans" cxnId="{9CA66BD7-80DE-4EC6-91C9-CE067DE6551C}">
      <dgm:prSet/>
      <dgm:spPr/>
      <dgm:t>
        <a:bodyPr/>
        <a:lstStyle/>
        <a:p>
          <a:endParaRPr lang="en-US"/>
        </a:p>
      </dgm:t>
    </dgm:pt>
    <dgm:pt modelId="{6F7579F4-0515-408A-A120-F5DF6AD4752A}">
      <dgm:prSet phldrT="[Text]"/>
      <dgm:spPr/>
      <dgm:t>
        <a:bodyPr/>
        <a:lstStyle/>
        <a:p>
          <a:r>
            <a:rPr lang="en-US" dirty="0" smtClean="0"/>
            <a:t>1900</a:t>
          </a:r>
          <a:endParaRPr lang="en-US" dirty="0"/>
        </a:p>
      </dgm:t>
    </dgm:pt>
    <dgm:pt modelId="{75B8BF5C-77BA-4924-9831-D411C47816B2}" type="parTrans" cxnId="{B184D185-6B36-4A35-A4F2-C321DCA5742B}">
      <dgm:prSet/>
      <dgm:spPr/>
      <dgm:t>
        <a:bodyPr/>
        <a:lstStyle/>
        <a:p>
          <a:endParaRPr lang="en-US"/>
        </a:p>
      </dgm:t>
    </dgm:pt>
    <dgm:pt modelId="{E75823D8-20A2-43DE-B1E8-648FB2FB1A75}" type="sibTrans" cxnId="{B184D185-6B36-4A35-A4F2-C321DCA5742B}">
      <dgm:prSet/>
      <dgm:spPr/>
      <dgm:t>
        <a:bodyPr/>
        <a:lstStyle/>
        <a:p>
          <a:endParaRPr lang="en-US"/>
        </a:p>
      </dgm:t>
    </dgm:pt>
    <dgm:pt modelId="{D74CDA58-88B0-4E5B-A68A-FF0CF81F7065}">
      <dgm:prSet phldrT="[Text]"/>
      <dgm:spPr/>
      <dgm:t>
        <a:bodyPr/>
        <a:lstStyle/>
        <a:p>
          <a:r>
            <a:rPr lang="en-US" dirty="0" smtClean="0"/>
            <a:t>60sec</a:t>
          </a:r>
          <a:endParaRPr lang="en-US" dirty="0"/>
        </a:p>
      </dgm:t>
    </dgm:pt>
    <dgm:pt modelId="{C9D310AB-31AA-4D76-8D84-89A749A6E0B4}" type="parTrans" cxnId="{2882B637-F571-417B-B6D0-314BDCA015D1}">
      <dgm:prSet/>
      <dgm:spPr/>
      <dgm:t>
        <a:bodyPr/>
        <a:lstStyle/>
        <a:p>
          <a:endParaRPr lang="en-US"/>
        </a:p>
      </dgm:t>
    </dgm:pt>
    <dgm:pt modelId="{4026CF79-A34D-4F1F-9E1F-0CEE3C708657}" type="sibTrans" cxnId="{2882B637-F571-417B-B6D0-314BDCA015D1}">
      <dgm:prSet/>
      <dgm:spPr/>
      <dgm:t>
        <a:bodyPr/>
        <a:lstStyle/>
        <a:p>
          <a:endParaRPr lang="en-US"/>
        </a:p>
      </dgm:t>
    </dgm:pt>
    <dgm:pt modelId="{2CB2FA72-5BD5-45BC-89AE-1F1F893B3274}">
      <dgm:prSet phldrT="[Text]"/>
      <dgm:spPr/>
      <dgm:t>
        <a:bodyPr/>
        <a:lstStyle/>
        <a:p>
          <a:r>
            <a:rPr lang="en-US" dirty="0" smtClean="0"/>
            <a:t>2000</a:t>
          </a:r>
          <a:endParaRPr lang="en-US" dirty="0"/>
        </a:p>
      </dgm:t>
    </dgm:pt>
    <dgm:pt modelId="{6E83D841-E38C-4C30-9F33-F4795C00406D}" type="parTrans" cxnId="{133EF8FD-2D63-4BF3-8954-C374BEEA51E9}">
      <dgm:prSet/>
      <dgm:spPr/>
      <dgm:t>
        <a:bodyPr/>
        <a:lstStyle/>
        <a:p>
          <a:endParaRPr lang="en-US"/>
        </a:p>
      </dgm:t>
    </dgm:pt>
    <dgm:pt modelId="{F8DB6B3D-34EF-4331-979B-062EF803D854}" type="sibTrans" cxnId="{133EF8FD-2D63-4BF3-8954-C374BEEA51E9}">
      <dgm:prSet/>
      <dgm:spPr/>
      <dgm:t>
        <a:bodyPr/>
        <a:lstStyle/>
        <a:p>
          <a:endParaRPr lang="en-US"/>
        </a:p>
      </dgm:t>
    </dgm:pt>
    <dgm:pt modelId="{F8FA9015-B950-43A0-AD13-68339A6D7514}">
      <dgm:prSet phldrT="[Text]"/>
      <dgm:spPr/>
      <dgm:t>
        <a:bodyPr/>
        <a:lstStyle/>
        <a:p>
          <a:r>
            <a:rPr lang="en-US" dirty="0" smtClean="0"/>
            <a:t>0.04sec</a:t>
          </a:r>
          <a:endParaRPr lang="en-US" dirty="0"/>
        </a:p>
      </dgm:t>
    </dgm:pt>
    <dgm:pt modelId="{F217596D-B753-4CDA-8F34-1A173C45BA10}" type="parTrans" cxnId="{71BEDA21-1247-4AEE-994C-D4C32D13864F}">
      <dgm:prSet/>
      <dgm:spPr/>
      <dgm:t>
        <a:bodyPr/>
        <a:lstStyle/>
        <a:p>
          <a:endParaRPr lang="en-US"/>
        </a:p>
      </dgm:t>
    </dgm:pt>
    <dgm:pt modelId="{9C229B69-6D7C-4596-A019-9B268CCC9762}" type="sibTrans" cxnId="{71BEDA21-1247-4AEE-994C-D4C32D13864F}">
      <dgm:prSet/>
      <dgm:spPr/>
      <dgm:t>
        <a:bodyPr/>
        <a:lstStyle/>
        <a:p>
          <a:endParaRPr lang="en-US"/>
        </a:p>
      </dgm:t>
    </dgm:pt>
    <dgm:pt modelId="{2BB6D7B6-463A-41F8-868F-7B8FC07D5A32}" type="pres">
      <dgm:prSet presAssocID="{E1CDCFF1-72BD-4619-92A3-CAF996A63FD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23A5F9-186D-4F54-8B55-4F6D381E21A8}" type="pres">
      <dgm:prSet presAssocID="{8AB8A4CF-0910-4710-AC26-B5AFB2913C79}" presName="compNode" presStyleCnt="0"/>
      <dgm:spPr/>
    </dgm:pt>
    <dgm:pt modelId="{DC37F4F5-8973-46D9-B1FB-E80FD0FA28F3}" type="pres">
      <dgm:prSet presAssocID="{8AB8A4CF-0910-4710-AC26-B5AFB2913C79}" presName="noGeometry" presStyleCnt="0"/>
      <dgm:spPr/>
    </dgm:pt>
    <dgm:pt modelId="{433BD597-8938-42D4-9DF4-25B6F808C8D5}" type="pres">
      <dgm:prSet presAssocID="{8AB8A4CF-0910-4710-AC26-B5AFB2913C79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3722C4-9F56-4BFC-96BE-E7394B434ED5}" type="pres">
      <dgm:prSet presAssocID="{8AB8A4CF-0910-4710-AC26-B5AFB2913C79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ECEFDE33-4205-458C-9873-F9C7BDED02DC}" type="pres">
      <dgm:prSet presAssocID="{8AB8A4CF-0910-4710-AC26-B5AFB2913C7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6E0F97-C81B-4FC0-AE83-7C76A6241EF9}" type="pres">
      <dgm:prSet presAssocID="{8AB8A4CF-0910-4710-AC26-B5AFB2913C79}" presName="aSpace" presStyleCnt="0"/>
      <dgm:spPr/>
    </dgm:pt>
    <dgm:pt modelId="{681CA164-B789-471B-84D8-B131345477BE}" type="pres">
      <dgm:prSet presAssocID="{6F7579F4-0515-408A-A120-F5DF6AD4752A}" presName="compNode" presStyleCnt="0"/>
      <dgm:spPr/>
    </dgm:pt>
    <dgm:pt modelId="{249A17B5-9D92-4763-9365-A674B45FD20F}" type="pres">
      <dgm:prSet presAssocID="{6F7579F4-0515-408A-A120-F5DF6AD4752A}" presName="noGeometry" presStyleCnt="0"/>
      <dgm:spPr/>
    </dgm:pt>
    <dgm:pt modelId="{6AE09C79-8A13-4D4E-9200-96B9CD0035B3}" type="pres">
      <dgm:prSet presAssocID="{6F7579F4-0515-408A-A120-F5DF6AD4752A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9490C-A161-4BD5-8EEE-707FCDE483BB}" type="pres">
      <dgm:prSet presAssocID="{6F7579F4-0515-408A-A120-F5DF6AD4752A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EBDDB3C8-4CAA-437F-8D44-DB264521150C}" type="pres">
      <dgm:prSet presAssocID="{6F7579F4-0515-408A-A120-F5DF6AD4752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F4EFE6-7B44-476A-8838-DB10985C4757}" type="pres">
      <dgm:prSet presAssocID="{6F7579F4-0515-408A-A120-F5DF6AD4752A}" presName="aSpace" presStyleCnt="0"/>
      <dgm:spPr/>
    </dgm:pt>
    <dgm:pt modelId="{28EEAA19-25E8-467E-BA7D-B6A58456D50B}" type="pres">
      <dgm:prSet presAssocID="{2CB2FA72-5BD5-45BC-89AE-1F1F893B3274}" presName="compNode" presStyleCnt="0"/>
      <dgm:spPr/>
    </dgm:pt>
    <dgm:pt modelId="{32432ED3-93F2-4B13-9245-2C7F8F4AC1DA}" type="pres">
      <dgm:prSet presAssocID="{2CB2FA72-5BD5-45BC-89AE-1F1F893B3274}" presName="noGeometry" presStyleCnt="0"/>
      <dgm:spPr/>
    </dgm:pt>
    <dgm:pt modelId="{05DC1278-723F-4BEF-8873-8D5858F59F17}" type="pres">
      <dgm:prSet presAssocID="{2CB2FA72-5BD5-45BC-89AE-1F1F893B3274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CD7421-6DAE-422B-829F-7F2A3CF90043}" type="pres">
      <dgm:prSet presAssocID="{2CB2FA72-5BD5-45BC-89AE-1F1F893B3274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9FBB0BB0-3F11-498F-A1BE-6EB59DB14AB5}" type="pres">
      <dgm:prSet presAssocID="{2CB2FA72-5BD5-45BC-89AE-1F1F893B327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EA9DD4-9234-4B0E-90D1-04E073420850}" type="presOf" srcId="{E1CDCFF1-72BD-4619-92A3-CAF996A63FD1}" destId="{2BB6D7B6-463A-41F8-868F-7B8FC07D5A32}" srcOrd="0" destOrd="0" presId="urn:microsoft.com/office/officeart/2005/8/layout/hProcess6"/>
    <dgm:cxn modelId="{9CA66BD7-80DE-4EC6-91C9-CE067DE6551C}" srcId="{8AB8A4CF-0910-4710-AC26-B5AFB2913C79}" destId="{D1FF49F3-767C-4C6E-AD5C-472C2738C665}" srcOrd="0" destOrd="0" parTransId="{EB193CB1-0C25-4EC9-84D7-956C8ABE9168}" sibTransId="{75FDEE87-CA3B-42AD-83B2-1BFF30832F4B}"/>
    <dgm:cxn modelId="{5C1CD2C4-BB1D-4694-B37D-60DDB3EC8717}" type="presOf" srcId="{D74CDA58-88B0-4E5B-A68A-FF0CF81F7065}" destId="{6AE09C79-8A13-4D4E-9200-96B9CD0035B3}" srcOrd="0" destOrd="0" presId="urn:microsoft.com/office/officeart/2005/8/layout/hProcess6"/>
    <dgm:cxn modelId="{B184D185-6B36-4A35-A4F2-C321DCA5742B}" srcId="{E1CDCFF1-72BD-4619-92A3-CAF996A63FD1}" destId="{6F7579F4-0515-408A-A120-F5DF6AD4752A}" srcOrd="1" destOrd="0" parTransId="{75B8BF5C-77BA-4924-9831-D411C47816B2}" sibTransId="{E75823D8-20A2-43DE-B1E8-648FB2FB1A75}"/>
    <dgm:cxn modelId="{C0888AF6-4BBA-4691-AE05-422A2DEA3AFE}" srcId="{E1CDCFF1-72BD-4619-92A3-CAF996A63FD1}" destId="{8AB8A4CF-0910-4710-AC26-B5AFB2913C79}" srcOrd="0" destOrd="0" parTransId="{881ADAC8-2206-485C-B9C9-E81829C3F437}" sibTransId="{EC04B859-AEF5-42C7-9A68-6510E2B8577A}"/>
    <dgm:cxn modelId="{133EF8FD-2D63-4BF3-8954-C374BEEA51E9}" srcId="{E1CDCFF1-72BD-4619-92A3-CAF996A63FD1}" destId="{2CB2FA72-5BD5-45BC-89AE-1F1F893B3274}" srcOrd="2" destOrd="0" parTransId="{6E83D841-E38C-4C30-9F33-F4795C00406D}" sibTransId="{F8DB6B3D-34EF-4331-979B-062EF803D854}"/>
    <dgm:cxn modelId="{1D72508F-B3F8-4D9E-86AA-C906F47503F9}" type="presOf" srcId="{D1FF49F3-767C-4C6E-AD5C-472C2738C665}" destId="{433BD597-8938-42D4-9DF4-25B6F808C8D5}" srcOrd="0" destOrd="0" presId="urn:microsoft.com/office/officeart/2005/8/layout/hProcess6"/>
    <dgm:cxn modelId="{2882B637-F571-417B-B6D0-314BDCA015D1}" srcId="{6F7579F4-0515-408A-A120-F5DF6AD4752A}" destId="{D74CDA58-88B0-4E5B-A68A-FF0CF81F7065}" srcOrd="0" destOrd="0" parTransId="{C9D310AB-31AA-4D76-8D84-89A749A6E0B4}" sibTransId="{4026CF79-A34D-4F1F-9E1F-0CEE3C708657}"/>
    <dgm:cxn modelId="{71BEDA21-1247-4AEE-994C-D4C32D13864F}" srcId="{2CB2FA72-5BD5-45BC-89AE-1F1F893B3274}" destId="{F8FA9015-B950-43A0-AD13-68339A6D7514}" srcOrd="0" destOrd="0" parTransId="{F217596D-B753-4CDA-8F34-1A173C45BA10}" sibTransId="{9C229B69-6D7C-4596-A019-9B268CCC9762}"/>
    <dgm:cxn modelId="{F4AB49BB-BA95-4EB8-A66C-6760B394B943}" type="presOf" srcId="{6F7579F4-0515-408A-A120-F5DF6AD4752A}" destId="{EBDDB3C8-4CAA-437F-8D44-DB264521150C}" srcOrd="0" destOrd="0" presId="urn:microsoft.com/office/officeart/2005/8/layout/hProcess6"/>
    <dgm:cxn modelId="{B78CE0D5-0DC9-4DAA-8676-ABC4AC673471}" type="presOf" srcId="{D74CDA58-88B0-4E5B-A68A-FF0CF81F7065}" destId="{53F9490C-A161-4BD5-8EEE-707FCDE483BB}" srcOrd="1" destOrd="0" presId="urn:microsoft.com/office/officeart/2005/8/layout/hProcess6"/>
    <dgm:cxn modelId="{59E66513-6519-41D5-BEF6-0585999D6136}" type="presOf" srcId="{2CB2FA72-5BD5-45BC-89AE-1F1F893B3274}" destId="{9FBB0BB0-3F11-498F-A1BE-6EB59DB14AB5}" srcOrd="0" destOrd="0" presId="urn:microsoft.com/office/officeart/2005/8/layout/hProcess6"/>
    <dgm:cxn modelId="{2E27E2C0-8030-4472-98A8-138953590A61}" type="presOf" srcId="{8AB8A4CF-0910-4710-AC26-B5AFB2913C79}" destId="{ECEFDE33-4205-458C-9873-F9C7BDED02DC}" srcOrd="0" destOrd="0" presId="urn:microsoft.com/office/officeart/2005/8/layout/hProcess6"/>
    <dgm:cxn modelId="{EC7C9C5F-911E-418C-8FB4-CE7C5D5147F2}" type="presOf" srcId="{F8FA9015-B950-43A0-AD13-68339A6D7514}" destId="{10CD7421-6DAE-422B-829F-7F2A3CF90043}" srcOrd="1" destOrd="0" presId="urn:microsoft.com/office/officeart/2005/8/layout/hProcess6"/>
    <dgm:cxn modelId="{E7FE8523-0135-4C42-9AC4-62023C2A3218}" type="presOf" srcId="{D1FF49F3-767C-4C6E-AD5C-472C2738C665}" destId="{A73722C4-9F56-4BFC-96BE-E7394B434ED5}" srcOrd="1" destOrd="0" presId="urn:microsoft.com/office/officeart/2005/8/layout/hProcess6"/>
    <dgm:cxn modelId="{D20679F1-D7EC-4EC5-8DAC-F529A64BA07E}" type="presOf" srcId="{F8FA9015-B950-43A0-AD13-68339A6D7514}" destId="{05DC1278-723F-4BEF-8873-8D5858F59F17}" srcOrd="0" destOrd="0" presId="urn:microsoft.com/office/officeart/2005/8/layout/hProcess6"/>
    <dgm:cxn modelId="{B67082AA-992B-43F1-87D3-E31D0A1D5FBB}" type="presParOf" srcId="{2BB6D7B6-463A-41F8-868F-7B8FC07D5A32}" destId="{0823A5F9-186D-4F54-8B55-4F6D381E21A8}" srcOrd="0" destOrd="0" presId="urn:microsoft.com/office/officeart/2005/8/layout/hProcess6"/>
    <dgm:cxn modelId="{E6295427-5247-4402-AD65-BEF7C44A897B}" type="presParOf" srcId="{0823A5F9-186D-4F54-8B55-4F6D381E21A8}" destId="{DC37F4F5-8973-46D9-B1FB-E80FD0FA28F3}" srcOrd="0" destOrd="0" presId="urn:microsoft.com/office/officeart/2005/8/layout/hProcess6"/>
    <dgm:cxn modelId="{88EE3E23-9553-4BA8-9818-4CC91186E912}" type="presParOf" srcId="{0823A5F9-186D-4F54-8B55-4F6D381E21A8}" destId="{433BD597-8938-42D4-9DF4-25B6F808C8D5}" srcOrd="1" destOrd="0" presId="urn:microsoft.com/office/officeart/2005/8/layout/hProcess6"/>
    <dgm:cxn modelId="{97077C84-683A-46AE-9EFD-72A7124A2C65}" type="presParOf" srcId="{0823A5F9-186D-4F54-8B55-4F6D381E21A8}" destId="{A73722C4-9F56-4BFC-96BE-E7394B434ED5}" srcOrd="2" destOrd="0" presId="urn:microsoft.com/office/officeart/2005/8/layout/hProcess6"/>
    <dgm:cxn modelId="{F6552BE6-0339-404B-B2F6-2C04C0B21937}" type="presParOf" srcId="{0823A5F9-186D-4F54-8B55-4F6D381E21A8}" destId="{ECEFDE33-4205-458C-9873-F9C7BDED02DC}" srcOrd="3" destOrd="0" presId="urn:microsoft.com/office/officeart/2005/8/layout/hProcess6"/>
    <dgm:cxn modelId="{1311FB35-2EA8-498B-89CE-0C549AB4EDD8}" type="presParOf" srcId="{2BB6D7B6-463A-41F8-868F-7B8FC07D5A32}" destId="{316E0F97-C81B-4FC0-AE83-7C76A6241EF9}" srcOrd="1" destOrd="0" presId="urn:microsoft.com/office/officeart/2005/8/layout/hProcess6"/>
    <dgm:cxn modelId="{7C9E6EFC-3ABC-4F08-AA53-E1B065984EFF}" type="presParOf" srcId="{2BB6D7B6-463A-41F8-868F-7B8FC07D5A32}" destId="{681CA164-B789-471B-84D8-B131345477BE}" srcOrd="2" destOrd="0" presId="urn:microsoft.com/office/officeart/2005/8/layout/hProcess6"/>
    <dgm:cxn modelId="{E0E097B5-2644-401E-AE1D-7958E2BD4E4B}" type="presParOf" srcId="{681CA164-B789-471B-84D8-B131345477BE}" destId="{249A17B5-9D92-4763-9365-A674B45FD20F}" srcOrd="0" destOrd="0" presId="urn:microsoft.com/office/officeart/2005/8/layout/hProcess6"/>
    <dgm:cxn modelId="{12C7B390-35F2-4036-9595-C3C949AB62B7}" type="presParOf" srcId="{681CA164-B789-471B-84D8-B131345477BE}" destId="{6AE09C79-8A13-4D4E-9200-96B9CD0035B3}" srcOrd="1" destOrd="0" presId="urn:microsoft.com/office/officeart/2005/8/layout/hProcess6"/>
    <dgm:cxn modelId="{3052D181-E243-4A09-B866-D075842B4FAE}" type="presParOf" srcId="{681CA164-B789-471B-84D8-B131345477BE}" destId="{53F9490C-A161-4BD5-8EEE-707FCDE483BB}" srcOrd="2" destOrd="0" presId="urn:microsoft.com/office/officeart/2005/8/layout/hProcess6"/>
    <dgm:cxn modelId="{2619D29D-140D-48DC-9410-653D234280D2}" type="presParOf" srcId="{681CA164-B789-471B-84D8-B131345477BE}" destId="{EBDDB3C8-4CAA-437F-8D44-DB264521150C}" srcOrd="3" destOrd="0" presId="urn:microsoft.com/office/officeart/2005/8/layout/hProcess6"/>
    <dgm:cxn modelId="{E036CCFE-3120-41A4-9556-CCB31F472980}" type="presParOf" srcId="{2BB6D7B6-463A-41F8-868F-7B8FC07D5A32}" destId="{FAF4EFE6-7B44-476A-8838-DB10985C4757}" srcOrd="3" destOrd="0" presId="urn:microsoft.com/office/officeart/2005/8/layout/hProcess6"/>
    <dgm:cxn modelId="{13F8B7F8-3BF9-46F1-B876-61EC7016574F}" type="presParOf" srcId="{2BB6D7B6-463A-41F8-868F-7B8FC07D5A32}" destId="{28EEAA19-25E8-467E-BA7D-B6A58456D50B}" srcOrd="4" destOrd="0" presId="urn:microsoft.com/office/officeart/2005/8/layout/hProcess6"/>
    <dgm:cxn modelId="{497269AF-398F-4419-BBF0-DE5575B457F9}" type="presParOf" srcId="{28EEAA19-25E8-467E-BA7D-B6A58456D50B}" destId="{32432ED3-93F2-4B13-9245-2C7F8F4AC1DA}" srcOrd="0" destOrd="0" presId="urn:microsoft.com/office/officeart/2005/8/layout/hProcess6"/>
    <dgm:cxn modelId="{70069D71-6347-48A8-838E-D2E604A9481F}" type="presParOf" srcId="{28EEAA19-25E8-467E-BA7D-B6A58456D50B}" destId="{05DC1278-723F-4BEF-8873-8D5858F59F17}" srcOrd="1" destOrd="0" presId="urn:microsoft.com/office/officeart/2005/8/layout/hProcess6"/>
    <dgm:cxn modelId="{D744EBEB-0168-4CDB-B5E6-035F57969C07}" type="presParOf" srcId="{28EEAA19-25E8-467E-BA7D-B6A58456D50B}" destId="{10CD7421-6DAE-422B-829F-7F2A3CF90043}" srcOrd="2" destOrd="0" presId="urn:microsoft.com/office/officeart/2005/8/layout/hProcess6"/>
    <dgm:cxn modelId="{F9A3CD66-12EF-4D7D-B2C1-87E882F6F070}" type="presParOf" srcId="{28EEAA19-25E8-467E-BA7D-B6A58456D50B}" destId="{9FBB0BB0-3F11-498F-A1BE-6EB59DB14AB5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4C6719-42AB-42ED-8548-21F3EA837506}" type="doc">
      <dgm:prSet loTypeId="urn:microsoft.com/office/officeart/2005/8/layout/hierarchy4" loCatId="hierarchy" qsTypeId="urn:microsoft.com/office/officeart/2005/8/quickstyle/3d5" qsCatId="3D" csTypeId="urn:microsoft.com/office/officeart/2005/8/colors/accent1_2#4" csCatId="accent1" phldr="1"/>
      <dgm:spPr/>
      <dgm:t>
        <a:bodyPr/>
        <a:lstStyle/>
        <a:p>
          <a:endParaRPr lang="en-US"/>
        </a:p>
      </dgm:t>
    </dgm:pt>
    <dgm:pt modelId="{4E1A1FDE-5C00-4277-97C1-50808DE09380}">
      <dgm:prSet phldrT="[Text]"/>
      <dgm:spPr/>
      <dgm:t>
        <a:bodyPr/>
        <a:lstStyle/>
        <a:p>
          <a:r>
            <a:rPr lang="en-US" dirty="0" smtClean="0"/>
            <a:t>Risk</a:t>
          </a:r>
        </a:p>
        <a:p>
          <a:r>
            <a:rPr lang="en-US" dirty="0" smtClean="0"/>
            <a:t>manager</a:t>
          </a:r>
          <a:endParaRPr lang="en-US" dirty="0"/>
        </a:p>
      </dgm:t>
    </dgm:pt>
    <dgm:pt modelId="{250B1B48-91A2-4053-BABB-1358EE957B7F}" type="parTrans" cxnId="{C060A06E-A86B-4E31-88F0-96D60B63CF73}">
      <dgm:prSet/>
      <dgm:spPr/>
      <dgm:t>
        <a:bodyPr/>
        <a:lstStyle/>
        <a:p>
          <a:endParaRPr lang="en-US"/>
        </a:p>
      </dgm:t>
    </dgm:pt>
    <dgm:pt modelId="{C01181C6-FA6F-42D9-AB57-6E5BB8A457AF}" type="sibTrans" cxnId="{C060A06E-A86B-4E31-88F0-96D60B63CF73}">
      <dgm:prSet/>
      <dgm:spPr/>
      <dgm:t>
        <a:bodyPr/>
        <a:lstStyle/>
        <a:p>
          <a:endParaRPr lang="en-US"/>
        </a:p>
      </dgm:t>
    </dgm:pt>
    <dgm:pt modelId="{38401756-8AE1-4F0F-93B7-896322AD2C74}">
      <dgm:prSet phldrT="[Text]"/>
      <dgm:spPr/>
      <dgm:t>
        <a:bodyPr/>
        <a:lstStyle/>
        <a:p>
          <a:r>
            <a:rPr lang="en-US" dirty="0" smtClean="0"/>
            <a:t>System-Trading</a:t>
          </a:r>
          <a:endParaRPr lang="en-US" dirty="0"/>
        </a:p>
      </dgm:t>
    </dgm:pt>
    <dgm:pt modelId="{75E0E8A9-88D7-4275-AD5C-6E6BDBACBCD6}" type="parTrans" cxnId="{DD95FA9A-A356-4A85-8551-88E96558BA34}">
      <dgm:prSet/>
      <dgm:spPr/>
      <dgm:t>
        <a:bodyPr/>
        <a:lstStyle/>
        <a:p>
          <a:endParaRPr lang="en-US"/>
        </a:p>
      </dgm:t>
    </dgm:pt>
    <dgm:pt modelId="{0F67184A-18C9-495A-88DD-29E61393A6D4}" type="sibTrans" cxnId="{DD95FA9A-A356-4A85-8551-88E96558BA34}">
      <dgm:prSet/>
      <dgm:spPr/>
      <dgm:t>
        <a:bodyPr/>
        <a:lstStyle/>
        <a:p>
          <a:endParaRPr lang="en-US"/>
        </a:p>
      </dgm:t>
    </dgm:pt>
    <dgm:pt modelId="{410760FC-8AED-4010-B694-63AB1C308740}">
      <dgm:prSet phldrT="[Text]"/>
      <dgm:spPr/>
      <dgm:t>
        <a:bodyPr/>
        <a:lstStyle/>
        <a:p>
          <a:r>
            <a:rPr lang="en-US" dirty="0" smtClean="0"/>
            <a:t>Application</a:t>
          </a:r>
        </a:p>
        <a:p>
          <a:r>
            <a:rPr lang="en-US" dirty="0" smtClean="0"/>
            <a:t>Resource</a:t>
          </a:r>
          <a:endParaRPr lang="en-US" dirty="0"/>
        </a:p>
      </dgm:t>
    </dgm:pt>
    <dgm:pt modelId="{C72D9A62-3091-46E2-AAB2-04A5D516D0BA}" type="parTrans" cxnId="{2BAFF72E-C413-45E6-BC90-89C6946F250B}">
      <dgm:prSet/>
      <dgm:spPr/>
      <dgm:t>
        <a:bodyPr/>
        <a:lstStyle/>
        <a:p>
          <a:endParaRPr lang="en-US"/>
        </a:p>
      </dgm:t>
    </dgm:pt>
    <dgm:pt modelId="{74AF4E40-FCE1-48F8-AEC7-75A0B6436423}" type="sibTrans" cxnId="{2BAFF72E-C413-45E6-BC90-89C6946F250B}">
      <dgm:prSet/>
      <dgm:spPr/>
      <dgm:t>
        <a:bodyPr/>
        <a:lstStyle/>
        <a:p>
          <a:endParaRPr lang="en-US"/>
        </a:p>
      </dgm:t>
    </dgm:pt>
    <dgm:pt modelId="{DF4535E0-7151-466D-8640-AB4791E41B80}">
      <dgm:prSet phldrT="[Text]"/>
      <dgm:spPr/>
      <dgm:t>
        <a:bodyPr/>
        <a:lstStyle/>
        <a:p>
          <a:r>
            <a:rPr lang="en-US" dirty="0" smtClean="0"/>
            <a:t>Accounting</a:t>
          </a:r>
        </a:p>
        <a:p>
          <a:r>
            <a:rPr lang="en-US" dirty="0" smtClean="0"/>
            <a:t>System</a:t>
          </a:r>
          <a:endParaRPr lang="en-US" dirty="0"/>
        </a:p>
      </dgm:t>
    </dgm:pt>
    <dgm:pt modelId="{1C91DE1F-00B4-4EB4-B0BB-E2239DFB6801}" type="parTrans" cxnId="{F29D087E-AEA9-463D-95FF-611B14D49BC0}">
      <dgm:prSet/>
      <dgm:spPr/>
      <dgm:t>
        <a:bodyPr/>
        <a:lstStyle/>
        <a:p>
          <a:endParaRPr lang="en-US"/>
        </a:p>
      </dgm:t>
    </dgm:pt>
    <dgm:pt modelId="{1F408FE9-ECC1-4B24-A8D4-944D76E9A7C3}" type="sibTrans" cxnId="{F29D087E-AEA9-463D-95FF-611B14D49BC0}">
      <dgm:prSet/>
      <dgm:spPr/>
      <dgm:t>
        <a:bodyPr/>
        <a:lstStyle/>
        <a:p>
          <a:endParaRPr lang="en-US"/>
        </a:p>
      </dgm:t>
    </dgm:pt>
    <dgm:pt modelId="{AC04C5C0-E93A-4B67-A1BA-3C59AF023259}">
      <dgm:prSet phldrT="[Text]"/>
      <dgm:spPr/>
      <dgm:t>
        <a:bodyPr/>
        <a:lstStyle/>
        <a:p>
          <a:r>
            <a:rPr lang="en-US" dirty="0" smtClean="0"/>
            <a:t>Database</a:t>
          </a:r>
          <a:endParaRPr lang="en-US" dirty="0"/>
        </a:p>
      </dgm:t>
    </dgm:pt>
    <dgm:pt modelId="{86A1D4CC-C8A7-439E-A84B-6B50073CA826}" type="parTrans" cxnId="{F93BFD1C-7DAC-4170-9411-8A2DE993D54F}">
      <dgm:prSet/>
      <dgm:spPr/>
      <dgm:t>
        <a:bodyPr/>
        <a:lstStyle/>
        <a:p>
          <a:endParaRPr lang="en-US"/>
        </a:p>
      </dgm:t>
    </dgm:pt>
    <dgm:pt modelId="{D0C88A02-BB9A-4C73-9345-4FADC11FB10C}" type="sibTrans" cxnId="{F93BFD1C-7DAC-4170-9411-8A2DE993D54F}">
      <dgm:prSet/>
      <dgm:spPr/>
      <dgm:t>
        <a:bodyPr/>
        <a:lstStyle/>
        <a:p>
          <a:endParaRPr lang="en-US"/>
        </a:p>
      </dgm:t>
    </dgm:pt>
    <dgm:pt modelId="{8DF4A87F-556E-4B40-93B8-5D6065A64BB2}">
      <dgm:prSet phldrT="[Text]"/>
      <dgm:spPr/>
      <dgm:t>
        <a:bodyPr/>
        <a:lstStyle/>
        <a:p>
          <a:r>
            <a:rPr lang="en-US" dirty="0" smtClean="0"/>
            <a:t>Risk Management</a:t>
          </a:r>
          <a:endParaRPr lang="en-US" dirty="0"/>
        </a:p>
      </dgm:t>
    </dgm:pt>
    <dgm:pt modelId="{E95B3928-A900-4F20-89FF-AC22B3CDF299}" type="parTrans" cxnId="{6DF81104-DF10-482C-9283-9BFA2E49EE83}">
      <dgm:prSet/>
      <dgm:spPr/>
      <dgm:t>
        <a:bodyPr/>
        <a:lstStyle/>
        <a:p>
          <a:endParaRPr lang="en-US"/>
        </a:p>
      </dgm:t>
    </dgm:pt>
    <dgm:pt modelId="{5F526ADE-734B-4642-8C34-3D045C36D6F1}" type="sibTrans" cxnId="{6DF81104-DF10-482C-9283-9BFA2E49EE83}">
      <dgm:prSet/>
      <dgm:spPr/>
      <dgm:t>
        <a:bodyPr/>
        <a:lstStyle/>
        <a:p>
          <a:endParaRPr lang="en-US"/>
        </a:p>
      </dgm:t>
    </dgm:pt>
    <dgm:pt modelId="{27B7397A-F6D6-4493-BF2B-DF52410E2E6B}">
      <dgm:prSet phldrT="[Text]"/>
      <dgm:spPr/>
      <dgm:t>
        <a:bodyPr/>
        <a:lstStyle/>
        <a:p>
          <a:r>
            <a:rPr lang="en-US" dirty="0" smtClean="0"/>
            <a:t>CPU</a:t>
          </a:r>
          <a:endParaRPr lang="en-US" dirty="0"/>
        </a:p>
      </dgm:t>
    </dgm:pt>
    <dgm:pt modelId="{ED179DAB-725C-48E2-8D1F-531A19B429A6}" type="parTrans" cxnId="{DD7F410C-B23A-4DCC-AD0C-4E9AD0719FDC}">
      <dgm:prSet/>
      <dgm:spPr/>
      <dgm:t>
        <a:bodyPr/>
        <a:lstStyle/>
        <a:p>
          <a:endParaRPr lang="en-US"/>
        </a:p>
      </dgm:t>
    </dgm:pt>
    <dgm:pt modelId="{121B5606-2CE2-4C75-90BB-C324705F2B01}" type="sibTrans" cxnId="{DD7F410C-B23A-4DCC-AD0C-4E9AD0719FDC}">
      <dgm:prSet/>
      <dgm:spPr/>
      <dgm:t>
        <a:bodyPr/>
        <a:lstStyle/>
        <a:p>
          <a:endParaRPr lang="en-US"/>
        </a:p>
      </dgm:t>
    </dgm:pt>
    <dgm:pt modelId="{B3E11D07-8EDC-456F-AFEB-371D08D5E560}">
      <dgm:prSet phldrT="[Text]"/>
      <dgm:spPr/>
      <dgm:t>
        <a:bodyPr/>
        <a:lstStyle/>
        <a:p>
          <a:r>
            <a:rPr lang="en-US" dirty="0" smtClean="0"/>
            <a:t>Trader</a:t>
          </a:r>
          <a:endParaRPr lang="en-US" dirty="0"/>
        </a:p>
      </dgm:t>
    </dgm:pt>
    <dgm:pt modelId="{D03602AC-C120-483D-BA70-702C1EA2F286}" type="parTrans" cxnId="{750DF1C6-CE6D-49E9-A41A-8C3BCCA23A9D}">
      <dgm:prSet/>
      <dgm:spPr/>
      <dgm:t>
        <a:bodyPr/>
        <a:lstStyle/>
        <a:p>
          <a:endParaRPr lang="en-US"/>
        </a:p>
      </dgm:t>
    </dgm:pt>
    <dgm:pt modelId="{F2CA12B1-74A7-4170-9D28-A8B6FE4C6542}" type="sibTrans" cxnId="{750DF1C6-CE6D-49E9-A41A-8C3BCCA23A9D}">
      <dgm:prSet/>
      <dgm:spPr/>
      <dgm:t>
        <a:bodyPr/>
        <a:lstStyle/>
        <a:p>
          <a:endParaRPr lang="en-US"/>
        </a:p>
      </dgm:t>
    </dgm:pt>
    <dgm:pt modelId="{843567D1-7B42-44CF-92AC-B33BF73EE823}">
      <dgm:prSet phldrT="[Text]"/>
      <dgm:spPr/>
      <dgm:t>
        <a:bodyPr/>
        <a:lstStyle/>
        <a:p>
          <a:r>
            <a:rPr lang="en-US" dirty="0" smtClean="0"/>
            <a:t>Bookkeeper</a:t>
          </a:r>
          <a:endParaRPr lang="en-US" dirty="0"/>
        </a:p>
      </dgm:t>
    </dgm:pt>
    <dgm:pt modelId="{DFF4D27C-827F-4283-9906-24A4A46BF7EE}" type="parTrans" cxnId="{B50E16A3-F85A-470E-BC6F-682C35162B8E}">
      <dgm:prSet/>
      <dgm:spPr/>
      <dgm:t>
        <a:bodyPr/>
        <a:lstStyle/>
        <a:p>
          <a:endParaRPr lang="en-US"/>
        </a:p>
      </dgm:t>
    </dgm:pt>
    <dgm:pt modelId="{9FEE6CBE-4464-4E5A-A516-1691C1E1BDFC}" type="sibTrans" cxnId="{B50E16A3-F85A-470E-BC6F-682C35162B8E}">
      <dgm:prSet/>
      <dgm:spPr/>
      <dgm:t>
        <a:bodyPr/>
        <a:lstStyle/>
        <a:p>
          <a:endParaRPr lang="en-US"/>
        </a:p>
      </dgm:t>
    </dgm:pt>
    <dgm:pt modelId="{BA15BA50-6B7B-4102-B645-9159BE827664}" type="pres">
      <dgm:prSet presAssocID="{DC4C6719-42AB-42ED-8548-21F3EA83750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060F085-071F-460D-82EC-7494B8AD39B3}" type="pres">
      <dgm:prSet presAssocID="{4E1A1FDE-5C00-4277-97C1-50808DE09380}" presName="vertOne" presStyleCnt="0"/>
      <dgm:spPr/>
    </dgm:pt>
    <dgm:pt modelId="{AE104CFB-DCF3-4148-835D-71D5EB33CB83}" type="pres">
      <dgm:prSet presAssocID="{4E1A1FDE-5C00-4277-97C1-50808DE09380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6C9E43-E289-4B9C-9670-47B66F4AD2AB}" type="pres">
      <dgm:prSet presAssocID="{4E1A1FDE-5C00-4277-97C1-50808DE09380}" presName="parTransOne" presStyleCnt="0"/>
      <dgm:spPr/>
    </dgm:pt>
    <dgm:pt modelId="{026333FF-65EE-4A16-BF45-32812AC3721E}" type="pres">
      <dgm:prSet presAssocID="{4E1A1FDE-5C00-4277-97C1-50808DE09380}" presName="horzOne" presStyleCnt="0"/>
      <dgm:spPr/>
    </dgm:pt>
    <dgm:pt modelId="{C24613A1-500D-4F83-BEDF-50B6A8209BB3}" type="pres">
      <dgm:prSet presAssocID="{8DF4A87F-556E-4B40-93B8-5D6065A64BB2}" presName="vertTwo" presStyleCnt="0"/>
      <dgm:spPr/>
    </dgm:pt>
    <dgm:pt modelId="{1CD2A492-C347-4C70-ADDC-1567D2183307}" type="pres">
      <dgm:prSet presAssocID="{8DF4A87F-556E-4B40-93B8-5D6065A64BB2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011EEE-3FAB-4FDE-B8CC-1B079476AA74}" type="pres">
      <dgm:prSet presAssocID="{8DF4A87F-556E-4B40-93B8-5D6065A64BB2}" presName="parTransTwo" presStyleCnt="0"/>
      <dgm:spPr/>
    </dgm:pt>
    <dgm:pt modelId="{003FE585-F715-428D-A368-952D44CF8EEF}" type="pres">
      <dgm:prSet presAssocID="{8DF4A87F-556E-4B40-93B8-5D6065A64BB2}" presName="horzTwo" presStyleCnt="0"/>
      <dgm:spPr/>
    </dgm:pt>
    <dgm:pt modelId="{10FCA943-EE4B-4754-AF4B-49064BF2DB51}" type="pres">
      <dgm:prSet presAssocID="{27B7397A-F6D6-4493-BF2B-DF52410E2E6B}" presName="vertThree" presStyleCnt="0"/>
      <dgm:spPr/>
    </dgm:pt>
    <dgm:pt modelId="{C19BA8C5-6083-4750-870C-3877C7B8F5D2}" type="pres">
      <dgm:prSet presAssocID="{27B7397A-F6D6-4493-BF2B-DF52410E2E6B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0B1CFB-3407-460A-A0C2-D53C2389FC47}" type="pres">
      <dgm:prSet presAssocID="{27B7397A-F6D6-4493-BF2B-DF52410E2E6B}" presName="horzThree" presStyleCnt="0"/>
      <dgm:spPr/>
    </dgm:pt>
    <dgm:pt modelId="{EAFC934C-22C0-478B-86D2-4B78DF183E88}" type="pres">
      <dgm:prSet presAssocID="{C01181C6-FA6F-42D9-AB57-6E5BB8A457AF}" presName="sibSpaceOne" presStyleCnt="0"/>
      <dgm:spPr/>
    </dgm:pt>
    <dgm:pt modelId="{307AF597-99AC-4D1C-8788-3597D8F79D8A}" type="pres">
      <dgm:prSet presAssocID="{B3E11D07-8EDC-456F-AFEB-371D08D5E560}" presName="vertOne" presStyleCnt="0"/>
      <dgm:spPr/>
    </dgm:pt>
    <dgm:pt modelId="{918573D6-F099-4942-96AB-19A9E3154F55}" type="pres">
      <dgm:prSet presAssocID="{B3E11D07-8EDC-456F-AFEB-371D08D5E560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B38114-D44D-4F83-BA2B-F21D2AFE38DC}" type="pres">
      <dgm:prSet presAssocID="{B3E11D07-8EDC-456F-AFEB-371D08D5E560}" presName="parTransOne" presStyleCnt="0"/>
      <dgm:spPr/>
    </dgm:pt>
    <dgm:pt modelId="{6A6C0687-65EA-4AD7-9B91-F0DD5E8A2770}" type="pres">
      <dgm:prSet presAssocID="{B3E11D07-8EDC-456F-AFEB-371D08D5E560}" presName="horzOne" presStyleCnt="0"/>
      <dgm:spPr/>
    </dgm:pt>
    <dgm:pt modelId="{1CA051D9-FC05-4B4F-8A26-0E889AD980EC}" type="pres">
      <dgm:prSet presAssocID="{38401756-8AE1-4F0F-93B7-896322AD2C74}" presName="vertTwo" presStyleCnt="0"/>
      <dgm:spPr/>
    </dgm:pt>
    <dgm:pt modelId="{20272D31-B1B0-4DDC-85AB-05F2FBEEC076}" type="pres">
      <dgm:prSet presAssocID="{38401756-8AE1-4F0F-93B7-896322AD2C74}" presName="txTwo" presStyleLbl="node2" presStyleIdx="1" presStyleCnt="3" custLinFactNeighborX="-1932" custLinFactNeighborY="55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D3F213-2396-46DD-8048-99107ED16282}" type="pres">
      <dgm:prSet presAssocID="{38401756-8AE1-4F0F-93B7-896322AD2C74}" presName="parTransTwo" presStyleCnt="0"/>
      <dgm:spPr/>
    </dgm:pt>
    <dgm:pt modelId="{2378DFD7-8C56-4D48-AED3-EDF255C98CD7}" type="pres">
      <dgm:prSet presAssocID="{38401756-8AE1-4F0F-93B7-896322AD2C74}" presName="horzTwo" presStyleCnt="0"/>
      <dgm:spPr/>
    </dgm:pt>
    <dgm:pt modelId="{2901E9A7-37F1-441E-BB6B-0C8F8F559E64}" type="pres">
      <dgm:prSet presAssocID="{410760FC-8AED-4010-B694-63AB1C308740}" presName="vertThree" presStyleCnt="0"/>
      <dgm:spPr/>
    </dgm:pt>
    <dgm:pt modelId="{E7EAF9FB-FBE7-402A-A1BD-AD57C7D30FE4}" type="pres">
      <dgm:prSet presAssocID="{410760FC-8AED-4010-B694-63AB1C308740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53BE12-B8BE-469C-A023-093A6483EC91}" type="pres">
      <dgm:prSet presAssocID="{410760FC-8AED-4010-B694-63AB1C308740}" presName="horzThree" presStyleCnt="0"/>
      <dgm:spPr/>
    </dgm:pt>
    <dgm:pt modelId="{040562E7-BBD3-417F-A264-A0BF7A3B55AB}" type="pres">
      <dgm:prSet presAssocID="{F2CA12B1-74A7-4170-9D28-A8B6FE4C6542}" presName="sibSpaceOne" presStyleCnt="0"/>
      <dgm:spPr/>
    </dgm:pt>
    <dgm:pt modelId="{56BCDBEA-60F8-4412-98E9-0D3311739295}" type="pres">
      <dgm:prSet presAssocID="{843567D1-7B42-44CF-92AC-B33BF73EE823}" presName="vertOne" presStyleCnt="0"/>
      <dgm:spPr/>
    </dgm:pt>
    <dgm:pt modelId="{DB244430-4EB0-44FB-891F-9A7E81B2C289}" type="pres">
      <dgm:prSet presAssocID="{843567D1-7B42-44CF-92AC-B33BF73EE823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1CEEAE-DFCA-42DE-8545-6529FDB149FA}" type="pres">
      <dgm:prSet presAssocID="{843567D1-7B42-44CF-92AC-B33BF73EE823}" presName="parTransOne" presStyleCnt="0"/>
      <dgm:spPr/>
    </dgm:pt>
    <dgm:pt modelId="{D098E5B9-9116-4A9D-B82C-C9A08AC525F1}" type="pres">
      <dgm:prSet presAssocID="{843567D1-7B42-44CF-92AC-B33BF73EE823}" presName="horzOne" presStyleCnt="0"/>
      <dgm:spPr/>
    </dgm:pt>
    <dgm:pt modelId="{A373CE5D-28FF-4D78-8218-746EB252CE69}" type="pres">
      <dgm:prSet presAssocID="{DF4535E0-7151-466D-8640-AB4791E41B80}" presName="vertTwo" presStyleCnt="0"/>
      <dgm:spPr/>
    </dgm:pt>
    <dgm:pt modelId="{1613EF47-32AA-4779-B645-E484CA1B1A74}" type="pres">
      <dgm:prSet presAssocID="{DF4535E0-7151-466D-8640-AB4791E41B80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9C9321-45A3-456A-ABBF-4457CF0FB7D3}" type="pres">
      <dgm:prSet presAssocID="{DF4535E0-7151-466D-8640-AB4791E41B80}" presName="parTransTwo" presStyleCnt="0"/>
      <dgm:spPr/>
    </dgm:pt>
    <dgm:pt modelId="{4D9EDE83-729B-4C85-B18D-38FBE311658E}" type="pres">
      <dgm:prSet presAssocID="{DF4535E0-7151-466D-8640-AB4791E41B80}" presName="horzTwo" presStyleCnt="0"/>
      <dgm:spPr/>
    </dgm:pt>
    <dgm:pt modelId="{DA2CDF04-1262-4B44-BDB7-510B68517A17}" type="pres">
      <dgm:prSet presAssocID="{AC04C5C0-E93A-4B67-A1BA-3C59AF023259}" presName="vertThree" presStyleCnt="0"/>
      <dgm:spPr/>
    </dgm:pt>
    <dgm:pt modelId="{D850FC67-8B13-4860-A6A7-8D6537FB5EAB}" type="pres">
      <dgm:prSet presAssocID="{AC04C5C0-E93A-4B67-A1BA-3C59AF023259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920C05-5D3E-4C53-9D33-59ACB18A6297}" type="pres">
      <dgm:prSet presAssocID="{AC04C5C0-E93A-4B67-A1BA-3C59AF023259}" presName="horzThree" presStyleCnt="0"/>
      <dgm:spPr/>
    </dgm:pt>
  </dgm:ptLst>
  <dgm:cxnLst>
    <dgm:cxn modelId="{38FB938D-9E33-4929-841D-422E4167B90D}" type="presOf" srcId="{4E1A1FDE-5C00-4277-97C1-50808DE09380}" destId="{AE104CFB-DCF3-4148-835D-71D5EB33CB83}" srcOrd="0" destOrd="0" presId="urn:microsoft.com/office/officeart/2005/8/layout/hierarchy4"/>
    <dgm:cxn modelId="{EEAF1768-84FC-447B-827C-CB1E73C45AF4}" type="presOf" srcId="{8DF4A87F-556E-4B40-93B8-5D6065A64BB2}" destId="{1CD2A492-C347-4C70-ADDC-1567D2183307}" srcOrd="0" destOrd="0" presId="urn:microsoft.com/office/officeart/2005/8/layout/hierarchy4"/>
    <dgm:cxn modelId="{DD7F410C-B23A-4DCC-AD0C-4E9AD0719FDC}" srcId="{8DF4A87F-556E-4B40-93B8-5D6065A64BB2}" destId="{27B7397A-F6D6-4493-BF2B-DF52410E2E6B}" srcOrd="0" destOrd="0" parTransId="{ED179DAB-725C-48E2-8D1F-531A19B429A6}" sibTransId="{121B5606-2CE2-4C75-90BB-C324705F2B01}"/>
    <dgm:cxn modelId="{A428F3D1-C600-430C-9F1A-0A9E9D0F9F79}" type="presOf" srcId="{38401756-8AE1-4F0F-93B7-896322AD2C74}" destId="{20272D31-B1B0-4DDC-85AB-05F2FBEEC076}" srcOrd="0" destOrd="0" presId="urn:microsoft.com/office/officeart/2005/8/layout/hierarchy4"/>
    <dgm:cxn modelId="{13A744AA-F6D9-4650-8169-9CEC98B5767E}" type="presOf" srcId="{B3E11D07-8EDC-456F-AFEB-371D08D5E560}" destId="{918573D6-F099-4942-96AB-19A9E3154F55}" srcOrd="0" destOrd="0" presId="urn:microsoft.com/office/officeart/2005/8/layout/hierarchy4"/>
    <dgm:cxn modelId="{E27389BF-121A-41BA-A7BA-18D03B23EB8E}" type="presOf" srcId="{DC4C6719-42AB-42ED-8548-21F3EA837506}" destId="{BA15BA50-6B7B-4102-B645-9159BE827664}" srcOrd="0" destOrd="0" presId="urn:microsoft.com/office/officeart/2005/8/layout/hierarchy4"/>
    <dgm:cxn modelId="{2BAFF72E-C413-45E6-BC90-89C6946F250B}" srcId="{38401756-8AE1-4F0F-93B7-896322AD2C74}" destId="{410760FC-8AED-4010-B694-63AB1C308740}" srcOrd="0" destOrd="0" parTransId="{C72D9A62-3091-46E2-AAB2-04A5D516D0BA}" sibTransId="{74AF4E40-FCE1-48F8-AEC7-75A0B6436423}"/>
    <dgm:cxn modelId="{B50E16A3-F85A-470E-BC6F-682C35162B8E}" srcId="{DC4C6719-42AB-42ED-8548-21F3EA837506}" destId="{843567D1-7B42-44CF-92AC-B33BF73EE823}" srcOrd="2" destOrd="0" parTransId="{DFF4D27C-827F-4283-9906-24A4A46BF7EE}" sibTransId="{9FEE6CBE-4464-4E5A-A516-1691C1E1BDFC}"/>
    <dgm:cxn modelId="{793065B6-B93E-4064-AE5D-B9A345E6B705}" type="presOf" srcId="{27B7397A-F6D6-4493-BF2B-DF52410E2E6B}" destId="{C19BA8C5-6083-4750-870C-3877C7B8F5D2}" srcOrd="0" destOrd="0" presId="urn:microsoft.com/office/officeart/2005/8/layout/hierarchy4"/>
    <dgm:cxn modelId="{750DF1C6-CE6D-49E9-A41A-8C3BCCA23A9D}" srcId="{DC4C6719-42AB-42ED-8548-21F3EA837506}" destId="{B3E11D07-8EDC-456F-AFEB-371D08D5E560}" srcOrd="1" destOrd="0" parTransId="{D03602AC-C120-483D-BA70-702C1EA2F286}" sibTransId="{F2CA12B1-74A7-4170-9D28-A8B6FE4C6542}"/>
    <dgm:cxn modelId="{DD95FA9A-A356-4A85-8551-88E96558BA34}" srcId="{B3E11D07-8EDC-456F-AFEB-371D08D5E560}" destId="{38401756-8AE1-4F0F-93B7-896322AD2C74}" srcOrd="0" destOrd="0" parTransId="{75E0E8A9-88D7-4275-AD5C-6E6BDBACBCD6}" sibTransId="{0F67184A-18C9-495A-88DD-29E61393A6D4}"/>
    <dgm:cxn modelId="{19DFE889-B8FC-4769-B74C-EDC1F3532276}" type="presOf" srcId="{AC04C5C0-E93A-4B67-A1BA-3C59AF023259}" destId="{D850FC67-8B13-4860-A6A7-8D6537FB5EAB}" srcOrd="0" destOrd="0" presId="urn:microsoft.com/office/officeart/2005/8/layout/hierarchy4"/>
    <dgm:cxn modelId="{F29D087E-AEA9-463D-95FF-611B14D49BC0}" srcId="{843567D1-7B42-44CF-92AC-B33BF73EE823}" destId="{DF4535E0-7151-466D-8640-AB4791E41B80}" srcOrd="0" destOrd="0" parTransId="{1C91DE1F-00B4-4EB4-B0BB-E2239DFB6801}" sibTransId="{1F408FE9-ECC1-4B24-A8D4-944D76E9A7C3}"/>
    <dgm:cxn modelId="{6DF81104-DF10-482C-9283-9BFA2E49EE83}" srcId="{4E1A1FDE-5C00-4277-97C1-50808DE09380}" destId="{8DF4A87F-556E-4B40-93B8-5D6065A64BB2}" srcOrd="0" destOrd="0" parTransId="{E95B3928-A900-4F20-89FF-AC22B3CDF299}" sibTransId="{5F526ADE-734B-4642-8C34-3D045C36D6F1}"/>
    <dgm:cxn modelId="{C060A06E-A86B-4E31-88F0-96D60B63CF73}" srcId="{DC4C6719-42AB-42ED-8548-21F3EA837506}" destId="{4E1A1FDE-5C00-4277-97C1-50808DE09380}" srcOrd="0" destOrd="0" parTransId="{250B1B48-91A2-4053-BABB-1358EE957B7F}" sibTransId="{C01181C6-FA6F-42D9-AB57-6E5BB8A457AF}"/>
    <dgm:cxn modelId="{680E3FE8-0B83-4EA6-B2CA-1F98FA8A2854}" type="presOf" srcId="{410760FC-8AED-4010-B694-63AB1C308740}" destId="{E7EAF9FB-FBE7-402A-A1BD-AD57C7D30FE4}" srcOrd="0" destOrd="0" presId="urn:microsoft.com/office/officeart/2005/8/layout/hierarchy4"/>
    <dgm:cxn modelId="{B9514B23-87DB-4E59-8632-CA4B23E76055}" type="presOf" srcId="{DF4535E0-7151-466D-8640-AB4791E41B80}" destId="{1613EF47-32AA-4779-B645-E484CA1B1A74}" srcOrd="0" destOrd="0" presId="urn:microsoft.com/office/officeart/2005/8/layout/hierarchy4"/>
    <dgm:cxn modelId="{0B6AA7F5-9243-44C5-8432-298D6838901D}" type="presOf" srcId="{843567D1-7B42-44CF-92AC-B33BF73EE823}" destId="{DB244430-4EB0-44FB-891F-9A7E81B2C289}" srcOrd="0" destOrd="0" presId="urn:microsoft.com/office/officeart/2005/8/layout/hierarchy4"/>
    <dgm:cxn modelId="{F93BFD1C-7DAC-4170-9411-8A2DE993D54F}" srcId="{DF4535E0-7151-466D-8640-AB4791E41B80}" destId="{AC04C5C0-E93A-4B67-A1BA-3C59AF023259}" srcOrd="0" destOrd="0" parTransId="{86A1D4CC-C8A7-439E-A84B-6B50073CA826}" sibTransId="{D0C88A02-BB9A-4C73-9345-4FADC11FB10C}"/>
    <dgm:cxn modelId="{F78D47E0-EF64-47FA-A9B3-88463CE88B1A}" type="presParOf" srcId="{BA15BA50-6B7B-4102-B645-9159BE827664}" destId="{3060F085-071F-460D-82EC-7494B8AD39B3}" srcOrd="0" destOrd="0" presId="urn:microsoft.com/office/officeart/2005/8/layout/hierarchy4"/>
    <dgm:cxn modelId="{1224C0DF-15F1-4151-BD12-048EC141910D}" type="presParOf" srcId="{3060F085-071F-460D-82EC-7494B8AD39B3}" destId="{AE104CFB-DCF3-4148-835D-71D5EB33CB83}" srcOrd="0" destOrd="0" presId="urn:microsoft.com/office/officeart/2005/8/layout/hierarchy4"/>
    <dgm:cxn modelId="{C3905A0E-E51E-42D2-9977-829790192F9E}" type="presParOf" srcId="{3060F085-071F-460D-82EC-7494B8AD39B3}" destId="{876C9E43-E289-4B9C-9670-47B66F4AD2AB}" srcOrd="1" destOrd="0" presId="urn:microsoft.com/office/officeart/2005/8/layout/hierarchy4"/>
    <dgm:cxn modelId="{63F833AC-AA83-4991-AB33-9E712A5D8AF1}" type="presParOf" srcId="{3060F085-071F-460D-82EC-7494B8AD39B3}" destId="{026333FF-65EE-4A16-BF45-32812AC3721E}" srcOrd="2" destOrd="0" presId="urn:microsoft.com/office/officeart/2005/8/layout/hierarchy4"/>
    <dgm:cxn modelId="{96A8C776-A718-4DC4-B902-5A1B48C9736D}" type="presParOf" srcId="{026333FF-65EE-4A16-BF45-32812AC3721E}" destId="{C24613A1-500D-4F83-BEDF-50B6A8209BB3}" srcOrd="0" destOrd="0" presId="urn:microsoft.com/office/officeart/2005/8/layout/hierarchy4"/>
    <dgm:cxn modelId="{E5E12283-AD2C-4F75-AB8C-F50A67118651}" type="presParOf" srcId="{C24613A1-500D-4F83-BEDF-50B6A8209BB3}" destId="{1CD2A492-C347-4C70-ADDC-1567D2183307}" srcOrd="0" destOrd="0" presId="urn:microsoft.com/office/officeart/2005/8/layout/hierarchy4"/>
    <dgm:cxn modelId="{1BE25610-762A-40FF-A67D-DA5726254560}" type="presParOf" srcId="{C24613A1-500D-4F83-BEDF-50B6A8209BB3}" destId="{E1011EEE-3FAB-4FDE-B8CC-1B079476AA74}" srcOrd="1" destOrd="0" presId="urn:microsoft.com/office/officeart/2005/8/layout/hierarchy4"/>
    <dgm:cxn modelId="{A439662D-4803-41E7-BD52-D37D27CE8CF2}" type="presParOf" srcId="{C24613A1-500D-4F83-BEDF-50B6A8209BB3}" destId="{003FE585-F715-428D-A368-952D44CF8EEF}" srcOrd="2" destOrd="0" presId="urn:microsoft.com/office/officeart/2005/8/layout/hierarchy4"/>
    <dgm:cxn modelId="{49E6AAFD-02D4-4D88-A158-9F91F1528528}" type="presParOf" srcId="{003FE585-F715-428D-A368-952D44CF8EEF}" destId="{10FCA943-EE4B-4754-AF4B-49064BF2DB51}" srcOrd="0" destOrd="0" presId="urn:microsoft.com/office/officeart/2005/8/layout/hierarchy4"/>
    <dgm:cxn modelId="{ED14391F-F667-49CF-B882-4951359CFB01}" type="presParOf" srcId="{10FCA943-EE4B-4754-AF4B-49064BF2DB51}" destId="{C19BA8C5-6083-4750-870C-3877C7B8F5D2}" srcOrd="0" destOrd="0" presId="urn:microsoft.com/office/officeart/2005/8/layout/hierarchy4"/>
    <dgm:cxn modelId="{F54A5B32-B854-45AF-B4BF-314FF0CCC565}" type="presParOf" srcId="{10FCA943-EE4B-4754-AF4B-49064BF2DB51}" destId="{FF0B1CFB-3407-460A-A0C2-D53C2389FC47}" srcOrd="1" destOrd="0" presId="urn:microsoft.com/office/officeart/2005/8/layout/hierarchy4"/>
    <dgm:cxn modelId="{E54EC8AF-7C89-47C8-8D03-9BCF9E2E74BA}" type="presParOf" srcId="{BA15BA50-6B7B-4102-B645-9159BE827664}" destId="{EAFC934C-22C0-478B-86D2-4B78DF183E88}" srcOrd="1" destOrd="0" presId="urn:microsoft.com/office/officeart/2005/8/layout/hierarchy4"/>
    <dgm:cxn modelId="{7990123D-53C4-4332-9E4C-DD622D0AFFF3}" type="presParOf" srcId="{BA15BA50-6B7B-4102-B645-9159BE827664}" destId="{307AF597-99AC-4D1C-8788-3597D8F79D8A}" srcOrd="2" destOrd="0" presId="urn:microsoft.com/office/officeart/2005/8/layout/hierarchy4"/>
    <dgm:cxn modelId="{DEEFA76B-5EF7-46D0-B2F6-C67F64855931}" type="presParOf" srcId="{307AF597-99AC-4D1C-8788-3597D8F79D8A}" destId="{918573D6-F099-4942-96AB-19A9E3154F55}" srcOrd="0" destOrd="0" presId="urn:microsoft.com/office/officeart/2005/8/layout/hierarchy4"/>
    <dgm:cxn modelId="{866C7B8E-621D-4B2D-A5DE-12B88B084819}" type="presParOf" srcId="{307AF597-99AC-4D1C-8788-3597D8F79D8A}" destId="{A4B38114-D44D-4F83-BA2B-F21D2AFE38DC}" srcOrd="1" destOrd="0" presId="urn:microsoft.com/office/officeart/2005/8/layout/hierarchy4"/>
    <dgm:cxn modelId="{D50FA29F-6904-474C-B892-929361B7E80C}" type="presParOf" srcId="{307AF597-99AC-4D1C-8788-3597D8F79D8A}" destId="{6A6C0687-65EA-4AD7-9B91-F0DD5E8A2770}" srcOrd="2" destOrd="0" presId="urn:microsoft.com/office/officeart/2005/8/layout/hierarchy4"/>
    <dgm:cxn modelId="{4B246CB1-08BD-43FD-8E3D-75C342EEE048}" type="presParOf" srcId="{6A6C0687-65EA-4AD7-9B91-F0DD5E8A2770}" destId="{1CA051D9-FC05-4B4F-8A26-0E889AD980EC}" srcOrd="0" destOrd="0" presId="urn:microsoft.com/office/officeart/2005/8/layout/hierarchy4"/>
    <dgm:cxn modelId="{1AC73D10-21F1-46F9-A384-05C7F80F67DC}" type="presParOf" srcId="{1CA051D9-FC05-4B4F-8A26-0E889AD980EC}" destId="{20272D31-B1B0-4DDC-85AB-05F2FBEEC076}" srcOrd="0" destOrd="0" presId="urn:microsoft.com/office/officeart/2005/8/layout/hierarchy4"/>
    <dgm:cxn modelId="{4D6BE900-4336-44CE-B631-A41302553CFF}" type="presParOf" srcId="{1CA051D9-FC05-4B4F-8A26-0E889AD980EC}" destId="{71D3F213-2396-46DD-8048-99107ED16282}" srcOrd="1" destOrd="0" presId="urn:microsoft.com/office/officeart/2005/8/layout/hierarchy4"/>
    <dgm:cxn modelId="{F65A9E36-6F1D-4F4C-BF93-2513AF5E4352}" type="presParOf" srcId="{1CA051D9-FC05-4B4F-8A26-0E889AD980EC}" destId="{2378DFD7-8C56-4D48-AED3-EDF255C98CD7}" srcOrd="2" destOrd="0" presId="urn:microsoft.com/office/officeart/2005/8/layout/hierarchy4"/>
    <dgm:cxn modelId="{584856FE-DDD4-4927-B84A-41F2E01DEF62}" type="presParOf" srcId="{2378DFD7-8C56-4D48-AED3-EDF255C98CD7}" destId="{2901E9A7-37F1-441E-BB6B-0C8F8F559E64}" srcOrd="0" destOrd="0" presId="urn:microsoft.com/office/officeart/2005/8/layout/hierarchy4"/>
    <dgm:cxn modelId="{0809C708-4051-4F34-AAB8-2069DA4DA26D}" type="presParOf" srcId="{2901E9A7-37F1-441E-BB6B-0C8F8F559E64}" destId="{E7EAF9FB-FBE7-402A-A1BD-AD57C7D30FE4}" srcOrd="0" destOrd="0" presId="urn:microsoft.com/office/officeart/2005/8/layout/hierarchy4"/>
    <dgm:cxn modelId="{C081E1AA-C6E4-4093-97DA-3A1B9F84859F}" type="presParOf" srcId="{2901E9A7-37F1-441E-BB6B-0C8F8F559E64}" destId="{8753BE12-B8BE-469C-A023-093A6483EC91}" srcOrd="1" destOrd="0" presId="urn:microsoft.com/office/officeart/2005/8/layout/hierarchy4"/>
    <dgm:cxn modelId="{64AEE621-F919-4945-A06E-119F0F492046}" type="presParOf" srcId="{BA15BA50-6B7B-4102-B645-9159BE827664}" destId="{040562E7-BBD3-417F-A264-A0BF7A3B55AB}" srcOrd="3" destOrd="0" presId="urn:microsoft.com/office/officeart/2005/8/layout/hierarchy4"/>
    <dgm:cxn modelId="{EF72C741-2AEF-4B61-9A05-1A516D4EC270}" type="presParOf" srcId="{BA15BA50-6B7B-4102-B645-9159BE827664}" destId="{56BCDBEA-60F8-4412-98E9-0D3311739295}" srcOrd="4" destOrd="0" presId="urn:microsoft.com/office/officeart/2005/8/layout/hierarchy4"/>
    <dgm:cxn modelId="{E6150A87-1BBC-4E8A-A524-5B264CCCBC68}" type="presParOf" srcId="{56BCDBEA-60F8-4412-98E9-0D3311739295}" destId="{DB244430-4EB0-44FB-891F-9A7E81B2C289}" srcOrd="0" destOrd="0" presId="urn:microsoft.com/office/officeart/2005/8/layout/hierarchy4"/>
    <dgm:cxn modelId="{92A95481-2494-4306-8940-389E24684AA7}" type="presParOf" srcId="{56BCDBEA-60F8-4412-98E9-0D3311739295}" destId="{201CEEAE-DFCA-42DE-8545-6529FDB149FA}" srcOrd="1" destOrd="0" presId="urn:microsoft.com/office/officeart/2005/8/layout/hierarchy4"/>
    <dgm:cxn modelId="{7015CC1E-047E-4E77-8169-F33B42DCBA95}" type="presParOf" srcId="{56BCDBEA-60F8-4412-98E9-0D3311739295}" destId="{D098E5B9-9116-4A9D-B82C-C9A08AC525F1}" srcOrd="2" destOrd="0" presId="urn:microsoft.com/office/officeart/2005/8/layout/hierarchy4"/>
    <dgm:cxn modelId="{B35B83CE-AB4D-4FD7-B73B-66ACBDF80A31}" type="presParOf" srcId="{D098E5B9-9116-4A9D-B82C-C9A08AC525F1}" destId="{A373CE5D-28FF-4D78-8218-746EB252CE69}" srcOrd="0" destOrd="0" presId="urn:microsoft.com/office/officeart/2005/8/layout/hierarchy4"/>
    <dgm:cxn modelId="{F0180C43-7369-4B47-A28B-7352B9C67809}" type="presParOf" srcId="{A373CE5D-28FF-4D78-8218-746EB252CE69}" destId="{1613EF47-32AA-4779-B645-E484CA1B1A74}" srcOrd="0" destOrd="0" presId="urn:microsoft.com/office/officeart/2005/8/layout/hierarchy4"/>
    <dgm:cxn modelId="{4C4C6CF2-8A68-4CFE-8E0F-388812411180}" type="presParOf" srcId="{A373CE5D-28FF-4D78-8218-746EB252CE69}" destId="{C09C9321-45A3-456A-ABBF-4457CF0FB7D3}" srcOrd="1" destOrd="0" presId="urn:microsoft.com/office/officeart/2005/8/layout/hierarchy4"/>
    <dgm:cxn modelId="{954A5429-2168-4B61-B86C-27E0DD09015D}" type="presParOf" srcId="{A373CE5D-28FF-4D78-8218-746EB252CE69}" destId="{4D9EDE83-729B-4C85-B18D-38FBE311658E}" srcOrd="2" destOrd="0" presId="urn:microsoft.com/office/officeart/2005/8/layout/hierarchy4"/>
    <dgm:cxn modelId="{F1F07484-F9F0-41C6-8E67-DE64E19046F0}" type="presParOf" srcId="{4D9EDE83-729B-4C85-B18D-38FBE311658E}" destId="{DA2CDF04-1262-4B44-BDB7-510B68517A17}" srcOrd="0" destOrd="0" presId="urn:microsoft.com/office/officeart/2005/8/layout/hierarchy4"/>
    <dgm:cxn modelId="{6DDD890E-68A4-442A-98BB-13A0D20FC46C}" type="presParOf" srcId="{DA2CDF04-1262-4B44-BDB7-510B68517A17}" destId="{D850FC67-8B13-4860-A6A7-8D6537FB5EAB}" srcOrd="0" destOrd="0" presId="urn:microsoft.com/office/officeart/2005/8/layout/hierarchy4"/>
    <dgm:cxn modelId="{54C57954-8A77-4158-9A45-C5C802B756DB}" type="presParOf" srcId="{DA2CDF04-1262-4B44-BDB7-510B68517A17}" destId="{89920C05-5D3E-4C53-9D33-59ACB18A629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6DE9958-6641-4C4E-92DB-E715BC7BA352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9F57CB5-30EB-4F91-AEC1-54849D1FF94D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E8758D-7BF3-401D-9A69-0DD1246C369A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5F14E6-2E08-4E74-8E4D-505BD44D0460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B28F06-594C-4B99-B5B6-C6CA55EE1969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B46812-9166-4FD9-BEA6-A1AA4566B5F3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7AAA84-A9E6-4408-9547-0B07EE6FE063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5EDD9F-C432-4DA8-9481-C51C35CB342F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DE7D87-B14C-41C3-A57A-49CC9013EB40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B215FC-5AAE-4E19-922B-18D4F94AB585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B06BEA-0862-4C73-BC4E-1CE9E47E6F7B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E071D4-E7EF-4C33-AC1C-D757187DE362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0CD29-F5A8-44EA-8F14-A605E827044B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9D45F2-1A99-4719-847A-9442CAB42CF7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A4E0F9-828A-411C-9ADC-9628A7206838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38DF8E-8F2C-4194-A155-EBC3D5C5CA8D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90CB55-3358-4C3C-A45D-C0F5D55FF6AC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28864D-84A4-4DAA-A5E0-2AEAE54B968D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EAF12B-33A3-406F-8520-578CFA5830DF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E3E3A-786C-41DE-81E8-342A5BB700EB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F6205E-2D63-4D3C-B527-E4CE8A325C22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2969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AF9CE61-2C30-4F84-86B5-AD65CFEBD60F}" type="slidenum">
              <a:rPr kumimoji="0" lang="en-US" altLang="ja-JP" sz="1200">
                <a:latin typeface="Calibri" pitchFamily="34" charset="0"/>
              </a:rPr>
              <a:pPr algn="r"/>
              <a:t>8</a:t>
            </a:fld>
            <a:endParaRPr kumimoji="0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3174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34BC8FB-DA56-4EBB-A2C6-DBEFAEE10145}" type="slidenum">
              <a:rPr kumimoji="0" lang="en-US" altLang="ja-JP" sz="1200">
                <a:latin typeface="Calibri" pitchFamily="34" charset="0"/>
              </a:rPr>
              <a:pPr algn="r"/>
              <a:t>9</a:t>
            </a:fld>
            <a:endParaRPr kumimoji="0"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pic>
            <p:nvPicPr>
              <p:cNvPr id="7" name="Picture 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832" cy="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angle 5"/>
              <p:cNvSpPr>
                <a:spLocks noChangeArrowheads="1"/>
              </p:cNvSpPr>
              <p:nvPr/>
            </p:nvSpPr>
            <p:spPr bwMode="auto">
              <a:xfrm>
                <a:off x="0" y="1152"/>
                <a:ext cx="5759" cy="1200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>
                  <a:latin typeface="+mn-lt"/>
                  <a:ea typeface="+mn-ea"/>
                </a:endParaRPr>
              </a:p>
            </p:txBody>
          </p:sp>
        </p:grpSp>
        <p:pic>
          <p:nvPicPr>
            <p:cNvPr id="6" name="Picture 6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8" y="836"/>
              <a:ext cx="1152" cy="1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2362200" y="1828800"/>
            <a:ext cx="6780213" cy="19050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pPr>
              <a:defRPr/>
            </a:pPr>
            <a:fld id="{4A69F5FE-77A1-464D-BAB8-9FCCF9E2E3A4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pPr>
              <a:defRPr/>
            </a:pPr>
            <a:fld id="{321F2595-6F69-48FF-B86A-86FB37B64FB1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22A02-CE13-423D-89FD-C6F6D38AE25A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B07E4-66EE-446D-BA84-372EAB2DFE06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055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40157-CF68-40A9-8FC4-6C8444AEE5FB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2C731-4ECA-4FD6-BA74-63AB61036F30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2A716-AC14-4B01-85D8-3B41A72AB222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6A177-186C-42EE-B1A2-0D1EF4A57D70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77881-59B6-49FA-A164-A61999BCAD8B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B7E11-6C5A-4235-B3C0-6047584ABD8B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8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0AA3D-7CC2-4321-AD8A-1B0B86347207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EF6A6-4B22-4C01-B848-5836D4C5EEE7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E238B-194C-4838-A795-B07647B1E305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AC16D-D028-4EBE-8C78-64C0857FCC6D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B5CF1-F458-4A87-B417-694138886A9A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61C85-C316-4219-B0C3-A01396D8596C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ECC68-B21B-4E4D-B291-CBAED4A6AEAB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2057F-3121-44D4-8393-8F3B61AF4A31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9FE71-65EE-4C4D-BBE7-B1E60ECEB587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1CF02-9D27-4DC3-882F-24321AA4342F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5B5E0-C286-42C6-85AE-2D3CFD95894A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F5347-016D-4FCA-8927-63EB3BFC2A95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pic>
          <p:nvPicPr>
            <p:cNvPr id="1032" name="Picture 3"/>
            <p:cNvPicPr>
              <a:picLocks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927" y="0"/>
              <a:ext cx="832" cy="4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384"/>
              <a:ext cx="5759" cy="72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ct val="50000"/>
              </a:spcBef>
              <a:spcAft>
                <a:spcPts val="0"/>
              </a:spcAft>
              <a:defRPr kumimoji="0"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D5113489-5FCE-4E60-8622-FE382858F540}" type="datetimeFigureOut">
              <a:rPr lang="en-US"/>
              <a:pPr>
                <a:defRPr/>
              </a:pPr>
              <a:t>11/5/2009</a:t>
            </a:fld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ct val="50000"/>
              </a:spcBef>
              <a:spcAft>
                <a:spcPts val="0"/>
              </a:spcAft>
              <a:defRPr kumimoji="0"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ct val="50000"/>
              </a:spcBef>
              <a:spcAft>
                <a:spcPts val="0"/>
              </a:spcAft>
              <a:defRPr kumimoji="0"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DF38D761-6880-4D9E-A3C5-4F07F32A5D75}" type="slidenum">
              <a:rPr lang="en-US"/>
              <a:pPr>
                <a:defRPr/>
              </a:pPr>
              <a:t>&lt;#&gt;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-flat.com/ramcorp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High-Speed Stock Trading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endParaRPr lang="en-US" altLang="ja-JP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High-Speed Stock Trading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Real time analysis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Simulation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Performance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High-speed data transfer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High Speed Stock Trading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0" y="56388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Investment Banker, Hedge funds gain $210 billion in profit from the high speed trading.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28600" y="2971800"/>
          <a:ext cx="36576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038600" y="2971800"/>
          <a:ext cx="36576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1828800"/>
            <a:ext cx="7772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latin typeface="+mn-lt"/>
                <a:ea typeface="+mn-ea"/>
              </a:rPr>
              <a:t>Percentage of System-Trading in Trading volume is increasing:  from 35% to 73%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System Trading -Infrastructure-</a:t>
            </a:r>
          </a:p>
        </p:txBody>
      </p:sp>
      <p:pic>
        <p:nvPicPr>
          <p:cNvPr id="36866" name="Picture 2" descr="F:\Documents and Settings\divarray\Local Settings\Temporary Internet Files\Content.IE5\IVC7QTS3\MCj0434845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1336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5" descr="F:\Documents and Settings\divarray\Local Settings\Temporary Internet Files\Content.IE5\ETEJQXSP\MPj04067840000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2155825"/>
            <a:ext cx="2481263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TextBox 7"/>
          <p:cNvSpPr txBox="1">
            <a:spLocks noChangeArrowheads="1"/>
          </p:cNvSpPr>
          <p:nvPr/>
        </p:nvSpPr>
        <p:spPr bwMode="auto">
          <a:xfrm>
            <a:off x="5484813" y="3733800"/>
            <a:ext cx="16779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Stock Exchange</a:t>
            </a:r>
          </a:p>
        </p:txBody>
      </p:sp>
      <p:cxnSp>
        <p:nvCxnSpPr>
          <p:cNvPr id="36869" name="Straight Arrow Connector 9"/>
          <p:cNvCxnSpPr>
            <a:cxnSpLocks noChangeShapeType="1"/>
          </p:cNvCxnSpPr>
          <p:nvPr/>
        </p:nvCxnSpPr>
        <p:spPr bwMode="auto">
          <a:xfrm rot="10800000">
            <a:off x="1752600" y="2514600"/>
            <a:ext cx="25908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6870" name="TextBox 10"/>
          <p:cNvSpPr txBox="1">
            <a:spLocks noChangeArrowheads="1"/>
          </p:cNvSpPr>
          <p:nvPr/>
        </p:nvSpPr>
        <p:spPr bwMode="auto">
          <a:xfrm>
            <a:off x="2286000" y="2057400"/>
            <a:ext cx="173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Stock Price Data</a:t>
            </a:r>
          </a:p>
        </p:txBody>
      </p:sp>
      <p:cxnSp>
        <p:nvCxnSpPr>
          <p:cNvPr id="36871" name="Straight Arrow Connector 12"/>
          <p:cNvCxnSpPr>
            <a:cxnSpLocks noChangeShapeType="1"/>
          </p:cNvCxnSpPr>
          <p:nvPr/>
        </p:nvCxnSpPr>
        <p:spPr bwMode="auto">
          <a:xfrm>
            <a:off x="1905000" y="3124200"/>
            <a:ext cx="2514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6872" name="TextBox 13"/>
          <p:cNvSpPr txBox="1">
            <a:spLocks noChangeArrowheads="1"/>
          </p:cNvSpPr>
          <p:nvPr/>
        </p:nvSpPr>
        <p:spPr bwMode="auto">
          <a:xfrm>
            <a:off x="2514600" y="3211513"/>
            <a:ext cx="1230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Place order</a:t>
            </a:r>
          </a:p>
        </p:txBody>
      </p:sp>
      <p:sp>
        <p:nvSpPr>
          <p:cNvPr id="36873" name="TextBox 23"/>
          <p:cNvSpPr txBox="1">
            <a:spLocks noChangeArrowheads="1"/>
          </p:cNvSpPr>
          <p:nvPr/>
        </p:nvSpPr>
        <p:spPr bwMode="auto">
          <a:xfrm>
            <a:off x="228600" y="3733800"/>
            <a:ext cx="1606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Trading system</a:t>
            </a:r>
          </a:p>
        </p:txBody>
      </p:sp>
      <p:cxnSp>
        <p:nvCxnSpPr>
          <p:cNvPr id="36874" name="Straight Connector 25"/>
          <p:cNvCxnSpPr>
            <a:cxnSpLocks noChangeShapeType="1"/>
          </p:cNvCxnSpPr>
          <p:nvPr/>
        </p:nvCxnSpPr>
        <p:spPr bwMode="auto">
          <a:xfrm rot="5400000">
            <a:off x="-500857" y="4920457"/>
            <a:ext cx="176371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6875" name="Straight Connector 38"/>
          <p:cNvCxnSpPr>
            <a:cxnSpLocks noChangeShapeType="1"/>
          </p:cNvCxnSpPr>
          <p:nvPr/>
        </p:nvCxnSpPr>
        <p:spPr bwMode="auto">
          <a:xfrm>
            <a:off x="381000" y="4659313"/>
            <a:ext cx="2286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36876" name="Picture 3" descr="F:\Documents and Settings\divarray\Local Settings\Temporary Internet Files\Content.IE5\MXDYVMHW\MPj04392730000[1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1000" y="5486400"/>
            <a:ext cx="1316038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6877" name="Straight Connector 39"/>
          <p:cNvCxnSpPr>
            <a:cxnSpLocks noChangeShapeType="1"/>
          </p:cNvCxnSpPr>
          <p:nvPr/>
        </p:nvCxnSpPr>
        <p:spPr bwMode="auto">
          <a:xfrm>
            <a:off x="381000" y="5800725"/>
            <a:ext cx="228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6878" name="TextBox 41"/>
          <p:cNvSpPr txBox="1">
            <a:spLocks noChangeArrowheads="1"/>
          </p:cNvSpPr>
          <p:nvPr/>
        </p:nvSpPr>
        <p:spPr bwMode="auto">
          <a:xfrm>
            <a:off x="4191000" y="6488113"/>
            <a:ext cx="1447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Data Transfer</a:t>
            </a:r>
          </a:p>
        </p:txBody>
      </p:sp>
      <p:sp>
        <p:nvSpPr>
          <p:cNvPr id="36879" name="TextBox 42"/>
          <p:cNvSpPr txBox="1">
            <a:spLocks noChangeArrowheads="1"/>
          </p:cNvSpPr>
          <p:nvPr/>
        </p:nvSpPr>
        <p:spPr bwMode="auto">
          <a:xfrm>
            <a:off x="5867400" y="5486400"/>
            <a:ext cx="3810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kumimoji="0" lang="en-US" altLang="ja-JP">
                <a:latin typeface="Times New Roman" pitchFamily="18" charset="0"/>
              </a:rPr>
              <a:t>Direct connection </a:t>
            </a:r>
          </a:p>
          <a:p>
            <a:r>
              <a:rPr kumimoji="0" lang="en-US" altLang="ja-JP">
                <a:latin typeface="Times New Roman" pitchFamily="18" charset="0"/>
              </a:rPr>
              <a:t>  to Stock Exchange </a:t>
            </a:r>
          </a:p>
          <a:p>
            <a:pPr>
              <a:buFont typeface="Arial" charset="0"/>
              <a:buChar char="•"/>
            </a:pPr>
            <a:r>
              <a:rPr kumimoji="0" lang="en-US" altLang="ja-JP">
                <a:latin typeface="Times New Roman" pitchFamily="18" charset="0"/>
              </a:rPr>
              <a:t>High-speed</a:t>
            </a:r>
          </a:p>
          <a:p>
            <a:r>
              <a:rPr kumimoji="0" lang="en-US" altLang="ja-JP">
                <a:latin typeface="Times New Roman" pitchFamily="18" charset="0"/>
              </a:rPr>
              <a:t>    connection </a:t>
            </a:r>
          </a:p>
        </p:txBody>
      </p:sp>
      <p:pic>
        <p:nvPicPr>
          <p:cNvPr id="36880" name="Picture 3" descr="F:\Documents and Settings\divarray\Local Settings\Temporary Internet Files\Content.IE5\2XCJM1U5\MPj04388900000[1]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91000" y="4267200"/>
            <a:ext cx="13462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81" name="TextBox 22"/>
          <p:cNvSpPr txBox="1">
            <a:spLocks noChangeArrowheads="1"/>
          </p:cNvSpPr>
          <p:nvPr/>
        </p:nvSpPr>
        <p:spPr bwMode="auto">
          <a:xfrm>
            <a:off x="4191000" y="5105400"/>
            <a:ext cx="1365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Performance</a:t>
            </a:r>
          </a:p>
        </p:txBody>
      </p:sp>
      <p:sp>
        <p:nvSpPr>
          <p:cNvPr id="36882" name="TextBox 24"/>
          <p:cNvSpPr txBox="1">
            <a:spLocks noChangeArrowheads="1"/>
          </p:cNvSpPr>
          <p:nvPr/>
        </p:nvSpPr>
        <p:spPr bwMode="auto">
          <a:xfrm>
            <a:off x="5867400" y="4257675"/>
            <a:ext cx="2743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Grid-Based</a:t>
            </a:r>
          </a:p>
          <a:p>
            <a:r>
              <a:rPr kumimoji="0" lang="en-US" altLang="ja-JP">
                <a:latin typeface="Times New Roman" pitchFamily="18" charset="0"/>
              </a:rPr>
              <a:t>High Performance</a:t>
            </a:r>
          </a:p>
          <a:p>
            <a:r>
              <a:rPr kumimoji="0" lang="en-US" altLang="ja-JP">
                <a:latin typeface="Times New Roman" pitchFamily="18" charset="0"/>
              </a:rPr>
              <a:t>System</a:t>
            </a:r>
          </a:p>
        </p:txBody>
      </p:sp>
      <p:pic>
        <p:nvPicPr>
          <p:cNvPr id="36883" name="Picture 2" descr="F:\Documents and Settings\divarray\Local Settings\Temporary Internet Files\Content.IE5\E1CV2PI5\MPj04424140000[1]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4278313"/>
            <a:ext cx="1295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84" name="TextBox 29"/>
          <p:cNvSpPr txBox="1">
            <a:spLocks noChangeArrowheads="1"/>
          </p:cNvSpPr>
          <p:nvPr/>
        </p:nvSpPr>
        <p:spPr bwMode="auto">
          <a:xfrm>
            <a:off x="609600" y="5116513"/>
            <a:ext cx="1196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Simulation</a:t>
            </a:r>
          </a:p>
        </p:txBody>
      </p:sp>
      <p:pic>
        <p:nvPicPr>
          <p:cNvPr id="36885" name="Picture 4" descr="F:\Documents and Settings\divarray\Local Settings\Temporary Internet Files\Content.IE5\SH0BKBS7\MPj04385150000[1]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" y="5446713"/>
            <a:ext cx="1270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86" name="TextBox 26"/>
          <p:cNvSpPr txBox="1">
            <a:spLocks noChangeArrowheads="1"/>
          </p:cNvSpPr>
          <p:nvPr/>
        </p:nvSpPr>
        <p:spPr bwMode="auto">
          <a:xfrm>
            <a:off x="609600" y="6400800"/>
            <a:ext cx="1163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Real-Time</a:t>
            </a:r>
          </a:p>
        </p:txBody>
      </p:sp>
      <p:sp>
        <p:nvSpPr>
          <p:cNvPr id="36887" name="TextBox 18"/>
          <p:cNvSpPr txBox="1">
            <a:spLocks noChangeArrowheads="1"/>
          </p:cNvSpPr>
          <p:nvPr/>
        </p:nvSpPr>
        <p:spPr bwMode="auto">
          <a:xfrm>
            <a:off x="1828800" y="4257675"/>
            <a:ext cx="2743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Decide</a:t>
            </a:r>
          </a:p>
          <a:p>
            <a:r>
              <a:rPr kumimoji="0" lang="en-US" altLang="ja-JP">
                <a:latin typeface="Times New Roman" pitchFamily="18" charset="0"/>
              </a:rPr>
              <a:t>   When to sell</a:t>
            </a:r>
          </a:p>
          <a:p>
            <a:r>
              <a:rPr kumimoji="0" lang="en-US" altLang="ja-JP">
                <a:latin typeface="Times New Roman" pitchFamily="18" charset="0"/>
              </a:rPr>
              <a:t>   What amount to sell</a:t>
            </a:r>
          </a:p>
        </p:txBody>
      </p:sp>
      <p:sp>
        <p:nvSpPr>
          <p:cNvPr id="36888" name="TextBox 27"/>
          <p:cNvSpPr txBox="1">
            <a:spLocks noChangeArrowheads="1"/>
          </p:cNvSpPr>
          <p:nvPr/>
        </p:nvSpPr>
        <p:spPr bwMode="auto">
          <a:xfrm>
            <a:off x="1828800" y="5562600"/>
            <a:ext cx="16811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Get</a:t>
            </a:r>
          </a:p>
          <a:p>
            <a:pPr>
              <a:buFont typeface="Arial" charset="0"/>
              <a:buChar char="•"/>
            </a:pPr>
            <a:r>
              <a:rPr kumimoji="0" lang="en-US" altLang="ja-JP">
                <a:latin typeface="Times New Roman" pitchFamily="18" charset="0"/>
              </a:rPr>
              <a:t>Current price</a:t>
            </a:r>
          </a:p>
          <a:p>
            <a:pPr>
              <a:buFont typeface="Arial" charset="0"/>
              <a:buChar char="•"/>
            </a:pPr>
            <a:r>
              <a:rPr kumimoji="0" lang="en-US" altLang="ja-JP">
                <a:latin typeface="Times New Roman" pitchFamily="18" charset="0"/>
              </a:rPr>
              <a:t>Current trading</a:t>
            </a:r>
          </a:p>
          <a:p>
            <a:r>
              <a:rPr kumimoji="0" lang="en-US" altLang="ja-JP">
                <a:latin typeface="Times New Roman" pitchFamily="18" charset="0"/>
              </a:rPr>
              <a:t>  volume</a:t>
            </a:r>
          </a:p>
        </p:txBody>
      </p:sp>
      <p:cxnSp>
        <p:nvCxnSpPr>
          <p:cNvPr id="36889" name="Straight Connector 30"/>
          <p:cNvCxnSpPr>
            <a:cxnSpLocks noChangeShapeType="1"/>
          </p:cNvCxnSpPr>
          <p:nvPr/>
        </p:nvCxnSpPr>
        <p:spPr bwMode="auto">
          <a:xfrm>
            <a:off x="381000" y="4191000"/>
            <a:ext cx="3657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6890" name="Straight Connector 33"/>
          <p:cNvCxnSpPr>
            <a:cxnSpLocks noChangeShapeType="1"/>
          </p:cNvCxnSpPr>
          <p:nvPr/>
        </p:nvCxnSpPr>
        <p:spPr bwMode="auto">
          <a:xfrm rot="5400000">
            <a:off x="3200401" y="5029200"/>
            <a:ext cx="1674812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6891" name="Straight Connector 34"/>
          <p:cNvCxnSpPr>
            <a:cxnSpLocks noChangeShapeType="1"/>
          </p:cNvCxnSpPr>
          <p:nvPr/>
        </p:nvCxnSpPr>
        <p:spPr bwMode="auto">
          <a:xfrm>
            <a:off x="4038600" y="5867400"/>
            <a:ext cx="1524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6892" name="Straight Connector 40"/>
          <p:cNvCxnSpPr>
            <a:cxnSpLocks noChangeShapeType="1"/>
          </p:cNvCxnSpPr>
          <p:nvPr/>
        </p:nvCxnSpPr>
        <p:spPr bwMode="auto">
          <a:xfrm flipV="1">
            <a:off x="4038600" y="4794250"/>
            <a:ext cx="152400" cy="63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System Trading </a:t>
            </a:r>
            <a:br>
              <a:rPr lang="en-US" altLang="ja-JP" smtClean="0">
                <a:ea typeface="ＭＳ Ｐゴシック" charset="-128"/>
              </a:rPr>
            </a:br>
            <a:r>
              <a:rPr lang="en-US" altLang="ja-JP" smtClean="0">
                <a:ea typeface="ＭＳ Ｐゴシック" charset="-128"/>
              </a:rPr>
              <a:t>vs Discretionary Trading</a:t>
            </a:r>
          </a:p>
        </p:txBody>
      </p:sp>
      <p:pic>
        <p:nvPicPr>
          <p:cNvPr id="38914" name="Picture 2" descr="F:\Documents and Settings\divarray\Local Settings\Temporary Internet Files\Content.IE5\ETEJQXSP\MPj0406784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362200"/>
            <a:ext cx="2271713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TextBox 4"/>
          <p:cNvSpPr txBox="1">
            <a:spLocks noChangeArrowheads="1"/>
          </p:cNvSpPr>
          <p:nvPr/>
        </p:nvSpPr>
        <p:spPr bwMode="auto">
          <a:xfrm>
            <a:off x="5561013" y="1916113"/>
            <a:ext cx="16779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Stock Exchange</a:t>
            </a:r>
          </a:p>
        </p:txBody>
      </p:sp>
      <p:pic>
        <p:nvPicPr>
          <p:cNvPr id="38916" name="Picture 2" descr="F:\Documents and Settings\divarray\Local Settings\Temporary Internet Files\Content.IE5\IVC7QTS3\MCj0434845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9530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3" descr="F:\Documents and Settings\divarray\Local Settings\Temporary Internet Files\Content.IE5\K9WR4V0R\MCj029531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2209800"/>
            <a:ext cx="2239963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8" name="Picture 6" descr="F:\Documents and Settings\divarray\Local Settings\Temporary Internet Files\Content.IE5\IVC7QTS3\MCj0239475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71800" y="2438400"/>
            <a:ext cx="153670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9" name="TextBox 10"/>
          <p:cNvSpPr txBox="1">
            <a:spLocks noChangeArrowheads="1"/>
          </p:cNvSpPr>
          <p:nvPr/>
        </p:nvSpPr>
        <p:spPr bwMode="auto">
          <a:xfrm>
            <a:off x="2997200" y="1905000"/>
            <a:ext cx="149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Stock Brokers</a:t>
            </a:r>
          </a:p>
        </p:txBody>
      </p:sp>
      <p:sp>
        <p:nvSpPr>
          <p:cNvPr id="38920" name="TextBox 11"/>
          <p:cNvSpPr txBox="1">
            <a:spLocks noChangeArrowheads="1"/>
          </p:cNvSpPr>
          <p:nvPr/>
        </p:nvSpPr>
        <p:spPr bwMode="auto">
          <a:xfrm>
            <a:off x="838200" y="1905000"/>
            <a:ext cx="1030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Investors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2438400" y="3124200"/>
            <a:ext cx="381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4648200" y="3124200"/>
            <a:ext cx="5334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923" name="TextBox 18"/>
          <p:cNvSpPr txBox="1">
            <a:spLocks noChangeArrowheads="1"/>
          </p:cNvSpPr>
          <p:nvPr/>
        </p:nvSpPr>
        <p:spPr bwMode="auto">
          <a:xfrm>
            <a:off x="0" y="4267200"/>
            <a:ext cx="3249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Companies with System trading</a:t>
            </a:r>
          </a:p>
          <a:p>
            <a:r>
              <a:rPr kumimoji="0" lang="en-US" altLang="ja-JP">
                <a:latin typeface="Times New Roman" pitchFamily="18" charset="0"/>
              </a:rPr>
              <a:t>(Hedge Funds, Investment Bank)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438400" y="4572000"/>
            <a:ext cx="2743200" cy="12192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925" name="TextBox 21"/>
          <p:cNvSpPr txBox="1">
            <a:spLocks noChangeArrowheads="1"/>
          </p:cNvSpPr>
          <p:nvPr/>
        </p:nvSpPr>
        <p:spPr bwMode="auto">
          <a:xfrm>
            <a:off x="4191000" y="5192713"/>
            <a:ext cx="1479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0.004-0.03sec</a:t>
            </a:r>
          </a:p>
        </p:txBody>
      </p:sp>
      <p:sp>
        <p:nvSpPr>
          <p:cNvPr id="38926" name="TextBox 22"/>
          <p:cNvSpPr txBox="1">
            <a:spLocks noChangeArrowheads="1"/>
          </p:cNvSpPr>
          <p:nvPr/>
        </p:nvSpPr>
        <p:spPr bwMode="auto">
          <a:xfrm>
            <a:off x="2362200" y="2667000"/>
            <a:ext cx="787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1-5sec</a:t>
            </a:r>
          </a:p>
        </p:txBody>
      </p:sp>
      <p:sp>
        <p:nvSpPr>
          <p:cNvPr id="38927" name="TextBox 23"/>
          <p:cNvSpPr txBox="1">
            <a:spLocks noChangeArrowheads="1"/>
          </p:cNvSpPr>
          <p:nvPr/>
        </p:nvSpPr>
        <p:spPr bwMode="auto">
          <a:xfrm>
            <a:off x="4510088" y="2678113"/>
            <a:ext cx="595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1sec</a:t>
            </a:r>
          </a:p>
        </p:txBody>
      </p:sp>
      <p:cxnSp>
        <p:nvCxnSpPr>
          <p:cNvPr id="38928" name="Straight Arrow Connector 19"/>
          <p:cNvCxnSpPr>
            <a:cxnSpLocks noChangeShapeType="1"/>
          </p:cNvCxnSpPr>
          <p:nvPr/>
        </p:nvCxnSpPr>
        <p:spPr bwMode="auto">
          <a:xfrm rot="10800000" flipV="1">
            <a:off x="2362200" y="4419600"/>
            <a:ext cx="2743200" cy="1219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8929" name="TextBox 24"/>
          <p:cNvSpPr txBox="1">
            <a:spLocks noChangeArrowheads="1"/>
          </p:cNvSpPr>
          <p:nvPr/>
        </p:nvSpPr>
        <p:spPr bwMode="auto">
          <a:xfrm>
            <a:off x="3657600" y="4267200"/>
            <a:ext cx="884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0.03sec</a:t>
            </a:r>
          </a:p>
        </p:txBody>
      </p:sp>
      <p:cxnSp>
        <p:nvCxnSpPr>
          <p:cNvPr id="38930" name="Straight Arrow Connector 26"/>
          <p:cNvCxnSpPr>
            <a:cxnSpLocks noChangeShapeType="1"/>
          </p:cNvCxnSpPr>
          <p:nvPr/>
        </p:nvCxnSpPr>
        <p:spPr bwMode="auto">
          <a:xfrm rot="10800000">
            <a:off x="4572000" y="3581400"/>
            <a:ext cx="533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8931" name="Straight Arrow Connector 27"/>
          <p:cNvCxnSpPr>
            <a:cxnSpLocks noChangeShapeType="1"/>
          </p:cNvCxnSpPr>
          <p:nvPr/>
        </p:nvCxnSpPr>
        <p:spPr bwMode="auto">
          <a:xfrm rot="10800000">
            <a:off x="2362200" y="3581400"/>
            <a:ext cx="533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8932" name="TextBox 28"/>
          <p:cNvSpPr txBox="1">
            <a:spLocks noChangeArrowheads="1"/>
          </p:cNvSpPr>
          <p:nvPr/>
        </p:nvSpPr>
        <p:spPr bwMode="auto">
          <a:xfrm>
            <a:off x="2362200" y="3657600"/>
            <a:ext cx="595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1sec</a:t>
            </a:r>
          </a:p>
        </p:txBody>
      </p:sp>
      <p:sp>
        <p:nvSpPr>
          <p:cNvPr id="38933" name="TextBox 29"/>
          <p:cNvSpPr txBox="1">
            <a:spLocks noChangeArrowheads="1"/>
          </p:cNvSpPr>
          <p:nvPr/>
        </p:nvSpPr>
        <p:spPr bwMode="auto">
          <a:xfrm>
            <a:off x="4572000" y="3657600"/>
            <a:ext cx="595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1sec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961" name="Straight Connector 34"/>
          <p:cNvCxnSpPr>
            <a:cxnSpLocks noChangeShapeType="1"/>
          </p:cNvCxnSpPr>
          <p:nvPr/>
        </p:nvCxnSpPr>
        <p:spPr bwMode="auto">
          <a:xfrm rot="10800000" flipV="1">
            <a:off x="1524000" y="5943600"/>
            <a:ext cx="312420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0962" name="Straight Connector 32"/>
          <p:cNvCxnSpPr>
            <a:cxnSpLocks noChangeShapeType="1"/>
          </p:cNvCxnSpPr>
          <p:nvPr/>
        </p:nvCxnSpPr>
        <p:spPr bwMode="auto">
          <a:xfrm rot="10800000" flipV="1">
            <a:off x="1524000" y="5105400"/>
            <a:ext cx="4191000" cy="12192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09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Infrastructure</a:t>
            </a:r>
          </a:p>
        </p:txBody>
      </p:sp>
      <p:sp>
        <p:nvSpPr>
          <p:cNvPr id="4096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Grid Computing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Subset of  Cloud computing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Scalable system: Clusters of networked PC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Processing in Parallel </a:t>
            </a:r>
          </a:p>
          <a:p>
            <a:pPr eaLnBrk="1" hangingPunct="1">
              <a:buFontTx/>
              <a:buNone/>
            </a:pPr>
            <a:endParaRPr lang="en-US" altLang="ja-JP" smtClean="0">
              <a:ea typeface="ＭＳ Ｐゴシック" charset="-128"/>
            </a:endParaRPr>
          </a:p>
        </p:txBody>
      </p:sp>
      <p:sp>
        <p:nvSpPr>
          <p:cNvPr id="40965" name="tower"/>
          <p:cNvSpPr>
            <a:spLocks noEditPoints="1" noChangeArrowheads="1"/>
          </p:cNvSpPr>
          <p:nvPr/>
        </p:nvSpPr>
        <p:spPr bwMode="auto">
          <a:xfrm>
            <a:off x="5734050" y="3681413"/>
            <a:ext cx="904875" cy="1809750"/>
          </a:xfrm>
          <a:custGeom>
            <a:avLst/>
            <a:gdLst>
              <a:gd name="T0" fmla="*/ 0 w 21600"/>
              <a:gd name="T1" fmla="*/ 15331431 h 21600"/>
              <a:gd name="T2" fmla="*/ 11695133 w 21600"/>
              <a:gd name="T3" fmla="*/ 0 h 21600"/>
              <a:gd name="T4" fmla="*/ 18953694 w 21600"/>
              <a:gd name="T5" fmla="*/ 0 h 21600"/>
              <a:gd name="T6" fmla="*/ 37907347 w 21600"/>
              <a:gd name="T7" fmla="*/ 0 h 21600"/>
              <a:gd name="T8" fmla="*/ 37907347 w 21600"/>
              <a:gd name="T9" fmla="*/ 81774551 h 21600"/>
              <a:gd name="T10" fmla="*/ 37907347 w 21600"/>
              <a:gd name="T11" fmla="*/ 136297962 h 21600"/>
              <a:gd name="T12" fmla="*/ 26615852 w 21600"/>
              <a:gd name="T13" fmla="*/ 151629388 h 21600"/>
              <a:gd name="T14" fmla="*/ 18550020 w 21600"/>
              <a:gd name="T15" fmla="*/ 151629388 h 21600"/>
              <a:gd name="T16" fmla="*/ 0 w 21600"/>
              <a:gd name="T17" fmla="*/ 151629388 h 21600"/>
              <a:gd name="T18" fmla="*/ 0 w 21600"/>
              <a:gd name="T19" fmla="*/ 80925141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0966" name="tower"/>
          <p:cNvSpPr>
            <a:spLocks noEditPoints="1" noChangeArrowheads="1"/>
          </p:cNvSpPr>
          <p:nvPr/>
        </p:nvSpPr>
        <p:spPr bwMode="auto">
          <a:xfrm>
            <a:off x="4591050" y="4410075"/>
            <a:ext cx="904875" cy="1809750"/>
          </a:xfrm>
          <a:custGeom>
            <a:avLst/>
            <a:gdLst>
              <a:gd name="T0" fmla="*/ 0 w 21600"/>
              <a:gd name="T1" fmla="*/ 15331431 h 21600"/>
              <a:gd name="T2" fmla="*/ 11695133 w 21600"/>
              <a:gd name="T3" fmla="*/ 0 h 21600"/>
              <a:gd name="T4" fmla="*/ 18953694 w 21600"/>
              <a:gd name="T5" fmla="*/ 0 h 21600"/>
              <a:gd name="T6" fmla="*/ 37907347 w 21600"/>
              <a:gd name="T7" fmla="*/ 0 h 21600"/>
              <a:gd name="T8" fmla="*/ 37907347 w 21600"/>
              <a:gd name="T9" fmla="*/ 81774551 h 21600"/>
              <a:gd name="T10" fmla="*/ 37907347 w 21600"/>
              <a:gd name="T11" fmla="*/ 136297962 h 21600"/>
              <a:gd name="T12" fmla="*/ 26615852 w 21600"/>
              <a:gd name="T13" fmla="*/ 151629388 h 21600"/>
              <a:gd name="T14" fmla="*/ 18550020 w 21600"/>
              <a:gd name="T15" fmla="*/ 151629388 h 21600"/>
              <a:gd name="T16" fmla="*/ 0 w 21600"/>
              <a:gd name="T17" fmla="*/ 151629388 h 21600"/>
              <a:gd name="T18" fmla="*/ 0 w 21600"/>
              <a:gd name="T19" fmla="*/ 80925141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40967" name="Picture 6" descr="F:\Documents and Settings\divarray\Local Settings\Temporary Internet Files\Content.IE5\IVC7QTS3\MCj0434845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1910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8" name="tower"/>
          <p:cNvSpPr>
            <a:spLocks noEditPoints="1" noChangeArrowheads="1"/>
          </p:cNvSpPr>
          <p:nvPr/>
        </p:nvSpPr>
        <p:spPr bwMode="auto">
          <a:xfrm>
            <a:off x="3124200" y="5048250"/>
            <a:ext cx="904875" cy="1809750"/>
          </a:xfrm>
          <a:custGeom>
            <a:avLst/>
            <a:gdLst>
              <a:gd name="T0" fmla="*/ 0 w 21600"/>
              <a:gd name="T1" fmla="*/ 15331431 h 21600"/>
              <a:gd name="T2" fmla="*/ 11695133 w 21600"/>
              <a:gd name="T3" fmla="*/ 0 h 21600"/>
              <a:gd name="T4" fmla="*/ 18953694 w 21600"/>
              <a:gd name="T5" fmla="*/ 0 h 21600"/>
              <a:gd name="T6" fmla="*/ 37907347 w 21600"/>
              <a:gd name="T7" fmla="*/ 0 h 21600"/>
              <a:gd name="T8" fmla="*/ 37907347 w 21600"/>
              <a:gd name="T9" fmla="*/ 81774551 h 21600"/>
              <a:gd name="T10" fmla="*/ 37907347 w 21600"/>
              <a:gd name="T11" fmla="*/ 136297962 h 21600"/>
              <a:gd name="T12" fmla="*/ 26615852 w 21600"/>
              <a:gd name="T13" fmla="*/ 151629388 h 21600"/>
              <a:gd name="T14" fmla="*/ 18550020 w 21600"/>
              <a:gd name="T15" fmla="*/ 151629388 h 21600"/>
              <a:gd name="T16" fmla="*/ 0 w 21600"/>
              <a:gd name="T17" fmla="*/ 151629388 h 21600"/>
              <a:gd name="T18" fmla="*/ 0 w 21600"/>
              <a:gd name="T19" fmla="*/ 80925141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grpSp>
        <p:nvGrpSpPr>
          <p:cNvPr id="40969" name="Group 19"/>
          <p:cNvGrpSpPr>
            <a:grpSpLocks/>
          </p:cNvGrpSpPr>
          <p:nvPr/>
        </p:nvGrpSpPr>
        <p:grpSpPr bwMode="auto">
          <a:xfrm>
            <a:off x="2590800" y="4191000"/>
            <a:ext cx="2590800" cy="1676400"/>
            <a:chOff x="2590800" y="4191000"/>
            <a:chExt cx="2590800" cy="1676400"/>
          </a:xfrm>
        </p:grpSpPr>
        <p:cxnSp>
          <p:nvCxnSpPr>
            <p:cNvPr id="40973" name="Straight Arrow Connector 11"/>
            <p:cNvCxnSpPr>
              <a:cxnSpLocks noChangeShapeType="1"/>
            </p:cNvCxnSpPr>
            <p:nvPr/>
          </p:nvCxnSpPr>
          <p:spPr bwMode="auto">
            <a:xfrm flipV="1">
              <a:off x="2590800" y="4191000"/>
              <a:ext cx="2590800" cy="6096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0974" name="Straight Arrow Connector 13"/>
            <p:cNvCxnSpPr>
              <a:cxnSpLocks noChangeShapeType="1"/>
            </p:cNvCxnSpPr>
            <p:nvPr/>
          </p:nvCxnSpPr>
          <p:spPr bwMode="auto">
            <a:xfrm>
              <a:off x="2590800" y="4800600"/>
              <a:ext cx="1752600" cy="762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0975" name="Straight Arrow Connector 15"/>
            <p:cNvCxnSpPr>
              <a:cxnSpLocks noChangeShapeType="1"/>
            </p:cNvCxnSpPr>
            <p:nvPr/>
          </p:nvCxnSpPr>
          <p:spPr bwMode="auto">
            <a:xfrm rot="16200000" flipH="1">
              <a:off x="2247900" y="5143500"/>
              <a:ext cx="1066800" cy="3810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0976" name="TextBox 16"/>
            <p:cNvSpPr txBox="1">
              <a:spLocks noChangeArrowheads="1"/>
            </p:cNvSpPr>
            <p:nvPr/>
          </p:nvSpPr>
          <p:spPr bwMode="auto">
            <a:xfrm>
              <a:off x="2743200" y="4202668"/>
              <a:ext cx="145321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altLang="ja-JP">
                  <a:latin typeface="Times New Roman" pitchFamily="18" charset="0"/>
                </a:rPr>
                <a:t>Allocate Task</a:t>
              </a:r>
            </a:p>
          </p:txBody>
        </p:sp>
      </p:grpSp>
      <p:cxnSp>
        <p:nvCxnSpPr>
          <p:cNvPr id="40970" name="Straight Arrow Connector 30"/>
          <p:cNvCxnSpPr>
            <a:cxnSpLocks noChangeShapeType="1"/>
          </p:cNvCxnSpPr>
          <p:nvPr/>
        </p:nvCxnSpPr>
        <p:spPr bwMode="auto">
          <a:xfrm rot="10800000">
            <a:off x="1524000" y="6324600"/>
            <a:ext cx="1600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971" name="Straight Arrow Connector 36"/>
          <p:cNvCxnSpPr>
            <a:cxnSpLocks noChangeShapeType="1"/>
          </p:cNvCxnSpPr>
          <p:nvPr/>
        </p:nvCxnSpPr>
        <p:spPr bwMode="auto">
          <a:xfrm rot="5400000" flipH="1" flipV="1">
            <a:off x="1257301" y="6057900"/>
            <a:ext cx="5334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0972" name="TextBox 37"/>
          <p:cNvSpPr txBox="1">
            <a:spLocks noChangeArrowheads="1"/>
          </p:cNvSpPr>
          <p:nvPr/>
        </p:nvSpPr>
        <p:spPr bwMode="auto">
          <a:xfrm>
            <a:off x="0" y="5867400"/>
            <a:ext cx="1844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Simulation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Grid + SOA = </a:t>
            </a:r>
            <a:br>
              <a:rPr lang="en-US" altLang="ja-JP" smtClean="0">
                <a:ea typeface="ＭＳ Ｐゴシック" charset="-128"/>
              </a:rPr>
            </a:br>
            <a:r>
              <a:rPr lang="en-US" altLang="ja-JP" sz="3200" smtClean="0">
                <a:ea typeface="ＭＳ Ｐゴシック" charset="-128"/>
              </a:rPr>
              <a:t>GOA(Grid Oriented Architecture)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762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ja-JP" b="1" smtClean="0">
                <a:ea typeface="ＭＳ Ｐゴシック" charset="-128"/>
              </a:rPr>
              <a:t>NOT</a:t>
            </a:r>
            <a:r>
              <a:rPr lang="en-US" altLang="ja-JP" smtClean="0">
                <a:ea typeface="ＭＳ Ｐゴシック" charset="-128"/>
              </a:rPr>
              <a:t> one system = one software.</a:t>
            </a:r>
          </a:p>
        </p:txBody>
      </p:sp>
      <p:sp>
        <p:nvSpPr>
          <p:cNvPr id="43011" name="TextBox 5"/>
          <p:cNvSpPr txBox="1">
            <a:spLocks noChangeArrowheads="1"/>
          </p:cNvSpPr>
          <p:nvPr/>
        </p:nvSpPr>
        <p:spPr bwMode="auto">
          <a:xfrm>
            <a:off x="304800" y="5334000"/>
            <a:ext cx="1209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Virtualized</a:t>
            </a:r>
          </a:p>
          <a:p>
            <a:r>
              <a:rPr kumimoji="0" lang="en-US" altLang="ja-JP">
                <a:latin typeface="Times New Roman" pitchFamily="18" charset="0"/>
              </a:rPr>
              <a:t>Resources</a:t>
            </a:r>
          </a:p>
        </p:txBody>
      </p:sp>
      <p:sp>
        <p:nvSpPr>
          <p:cNvPr id="43012" name="TextBox 6"/>
          <p:cNvSpPr txBox="1">
            <a:spLocks noChangeArrowheads="1"/>
          </p:cNvSpPr>
          <p:nvPr/>
        </p:nvSpPr>
        <p:spPr bwMode="auto">
          <a:xfrm>
            <a:off x="381000" y="2982913"/>
            <a:ext cx="1357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System User</a:t>
            </a:r>
          </a:p>
        </p:txBody>
      </p:sp>
      <p:graphicFrame>
        <p:nvGraphicFramePr>
          <p:cNvPr id="11" name="Diagram 10"/>
          <p:cNvGraphicFramePr/>
          <p:nvPr/>
        </p:nvGraphicFramePr>
        <p:xfrm>
          <a:off x="1524000" y="2794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3014" name="TextBox 11"/>
          <p:cNvSpPr txBox="1">
            <a:spLocks noChangeArrowheads="1"/>
          </p:cNvSpPr>
          <p:nvPr/>
        </p:nvSpPr>
        <p:spPr bwMode="auto">
          <a:xfrm>
            <a:off x="381000" y="4038600"/>
            <a:ext cx="12747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Application</a:t>
            </a:r>
          </a:p>
          <a:p>
            <a:r>
              <a:rPr kumimoji="0" lang="en-US" altLang="ja-JP">
                <a:latin typeface="Times New Roman" pitchFamily="18" charset="0"/>
              </a:rPr>
              <a:t>Layer</a:t>
            </a:r>
          </a:p>
        </p:txBody>
      </p:sp>
      <p:sp>
        <p:nvSpPr>
          <p:cNvPr id="14" name="Left-Right Arrow 13"/>
          <p:cNvSpPr/>
          <p:nvPr/>
        </p:nvSpPr>
        <p:spPr bwMode="auto">
          <a:xfrm>
            <a:off x="5257800" y="48006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15" name="Left-Right Arrow 14"/>
          <p:cNvSpPr/>
          <p:nvPr/>
        </p:nvSpPr>
        <p:spPr bwMode="auto">
          <a:xfrm>
            <a:off x="3429000" y="46482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16" name="Left-Right Arrow 15"/>
          <p:cNvSpPr/>
          <p:nvPr/>
        </p:nvSpPr>
        <p:spPr bwMode="auto">
          <a:xfrm rot="5400000">
            <a:off x="2552700" y="50673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17" name="Left-Right Arrow 16"/>
          <p:cNvSpPr/>
          <p:nvPr/>
        </p:nvSpPr>
        <p:spPr bwMode="auto">
          <a:xfrm rot="5400000">
            <a:off x="4381500" y="52959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18" name="Left-Right Arrow 17"/>
          <p:cNvSpPr/>
          <p:nvPr/>
        </p:nvSpPr>
        <p:spPr bwMode="auto">
          <a:xfrm rot="5400000">
            <a:off x="6210300" y="55245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19" name="Left-Right Arrow 18"/>
          <p:cNvSpPr/>
          <p:nvPr/>
        </p:nvSpPr>
        <p:spPr bwMode="auto">
          <a:xfrm rot="2477889">
            <a:off x="3467100" y="51435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20" name="Left-Right Arrow 19"/>
          <p:cNvSpPr/>
          <p:nvPr/>
        </p:nvSpPr>
        <p:spPr bwMode="auto">
          <a:xfrm rot="8001750">
            <a:off x="5308600" y="5348288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21" name="Left-Right Arrow 20"/>
          <p:cNvSpPr/>
          <p:nvPr/>
        </p:nvSpPr>
        <p:spPr bwMode="auto">
          <a:xfrm>
            <a:off x="5334000" y="60198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22" name="Left-Right Arrow 21"/>
          <p:cNvSpPr/>
          <p:nvPr/>
        </p:nvSpPr>
        <p:spPr bwMode="auto">
          <a:xfrm>
            <a:off x="3505200" y="58674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23" name="Left-Right Arrow 22"/>
          <p:cNvSpPr/>
          <p:nvPr/>
        </p:nvSpPr>
        <p:spPr bwMode="auto">
          <a:xfrm rot="5400000">
            <a:off x="2552700" y="37719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24" name="Left-Right Arrow 23"/>
          <p:cNvSpPr/>
          <p:nvPr/>
        </p:nvSpPr>
        <p:spPr bwMode="auto">
          <a:xfrm rot="5400000">
            <a:off x="4381500" y="40005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  <p:sp>
        <p:nvSpPr>
          <p:cNvPr id="25" name="Left-Right Arrow 24"/>
          <p:cNvSpPr/>
          <p:nvPr/>
        </p:nvSpPr>
        <p:spPr bwMode="auto">
          <a:xfrm rot="5400000">
            <a:off x="6210300" y="4229100"/>
            <a:ext cx="381000" cy="304800"/>
          </a:xfrm>
          <a:prstGeom prst="left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en-US">
              <a:latin typeface="Times New Roman" pitchFamily="18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Case Study –Goldman Sachs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Developed original system since 1980s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Generated more than $4 billion per year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Expanded system worldwide 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GSAT (Goldman Sachs Algorithm Trading)</a:t>
            </a:r>
          </a:p>
          <a:p>
            <a:pPr lvl="1" eaLnBrk="1" hangingPunct="1">
              <a:buFontTx/>
              <a:buNone/>
            </a:pPr>
            <a:r>
              <a:rPr lang="en-US" altLang="ja-JP" smtClean="0">
                <a:ea typeface="ＭＳ Ｐゴシック" charset="-128"/>
              </a:rPr>
              <a:t>    Providing customers high-speed Trading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Case Study –UBS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European leader of system trading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Developed grid system in 2005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Operating system with 2,000 PCs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Has excess capacity</a:t>
            </a:r>
          </a:p>
          <a:p>
            <a:pPr lvl="2" eaLnBrk="1" hangingPunct="1"/>
            <a:r>
              <a:rPr lang="en-US" altLang="ja-JP" smtClean="0">
                <a:ea typeface="ＭＳ Ｐゴシック" charset="-128"/>
              </a:rPr>
              <a:t>proving cloud services (System-trading) </a:t>
            </a:r>
          </a:p>
          <a:p>
            <a:pPr lvl="2" eaLnBrk="1" hangingPunct="1">
              <a:buFontTx/>
              <a:buNone/>
            </a:pPr>
            <a:r>
              <a:rPr lang="en-US" altLang="ja-JP" smtClean="0">
                <a:ea typeface="ＭＳ Ｐゴシック" charset="-128"/>
              </a:rPr>
              <a:t>  to customers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Flash Trading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Goldman Sachs can get price info 0.03 sec faster than other traders. 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With high-speed trading system, they can do front-running. </a:t>
            </a:r>
          </a:p>
          <a:p>
            <a:pPr eaLnBrk="1" hangingPunct="1">
              <a:buFontTx/>
              <a:buNone/>
            </a:pPr>
            <a:r>
              <a:rPr lang="en-US" altLang="ja-JP" smtClean="0">
                <a:ea typeface="ＭＳ Ｐゴシック" charset="-128"/>
              </a:rPr>
              <a:t>       (Place their order before customer’s)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FRB will restrict fast access to Stock Exchange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Cloud computing in</a:t>
            </a:r>
            <a:br>
              <a:rPr lang="en-US" altLang="ja-JP" smtClean="0">
                <a:ea typeface="ＭＳ Ｐゴシック" charset="-128"/>
              </a:rPr>
            </a:br>
            <a:r>
              <a:rPr lang="en-US" altLang="ja-JP" smtClean="0">
                <a:ea typeface="ＭＳ Ｐゴシック" charset="-128"/>
              </a:rPr>
              <a:t> High-Speed Trading</a:t>
            </a:r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Nasdaq DataStore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Amazon S3 technology (Saas)</a:t>
            </a:r>
          </a:p>
          <a:p>
            <a:pPr lvl="1" eaLnBrk="1" hangingPunct="1"/>
            <a:r>
              <a:rPr lang="en-US" altLang="ja-JP" smtClean="0">
                <a:ea typeface="ＭＳ Ｐゴシック" charset="-128"/>
              </a:rPr>
              <a:t>Providing real-time price / trade info needed to system trading</a:t>
            </a:r>
          </a:p>
          <a:p>
            <a:pPr lvl="1" eaLnBrk="1" hangingPunct="1"/>
            <a:endParaRPr lang="en-US" altLang="ja-JP" smtClean="0">
              <a:ea typeface="ＭＳ Ｐゴシック" charset="-128"/>
            </a:endParaRP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New technology boost competition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Trading Simulation</a:t>
            </a:r>
            <a:br>
              <a:rPr lang="en-US" altLang="ja-JP" smtClean="0">
                <a:ea typeface="ＭＳ Ｐゴシック" charset="-128"/>
              </a:rPr>
            </a:br>
            <a:r>
              <a:rPr lang="en-US" altLang="ja-JP" sz="2800" smtClean="0">
                <a:ea typeface="ＭＳ Ｐゴシック" charset="-128"/>
              </a:rPr>
              <a:t>Background Information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RAM Corp. is a Top Tier ERP software vendor which stock is traded around $100.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Suddenly it is reported that the CEO of RAM Corp CEO has gone missing, stock price plunge as traders scrambled to sell off RAM’s stocks</a:t>
            </a:r>
          </a:p>
          <a:p>
            <a:pPr eaLnBrk="1" hangingPunct="1"/>
            <a:endParaRPr lang="en-US" altLang="ja-JP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Takeaway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System-Trading enables traders to place order in mili-seconds.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Technology improvement has boosted competition.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Competition in High-Speed Trading is  ongoing… until reaching 0.00001sec?</a:t>
            </a:r>
          </a:p>
          <a:p>
            <a:pPr eaLnBrk="1" hangingPunct="1"/>
            <a:endParaRPr lang="en-US" altLang="ja-JP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Q&amp;A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Any question?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Appendix -Trading Simulation-</a:t>
            </a:r>
          </a:p>
        </p:txBody>
      </p:sp>
      <p:pic>
        <p:nvPicPr>
          <p:cNvPr id="58370" name="Picture 2" descr="F:\Documents and Settings\divarray\Local Settings\Temporary Internet Files\Content.IE5\K9WR4V0R\MCj042479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124200"/>
            <a:ext cx="1708150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1" name="Picture 3" descr="F:\Program Files\Microsoft Office\MEDIA\CAGCAT10\j019538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463" y="3098800"/>
            <a:ext cx="1795462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2" name="TextBox 7"/>
          <p:cNvSpPr txBox="1">
            <a:spLocks noChangeArrowheads="1"/>
          </p:cNvSpPr>
          <p:nvPr/>
        </p:nvSpPr>
        <p:spPr bwMode="auto">
          <a:xfrm>
            <a:off x="2057400" y="2286000"/>
            <a:ext cx="1185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Ajax+PHP</a:t>
            </a:r>
          </a:p>
        </p:txBody>
      </p:sp>
      <p:sp>
        <p:nvSpPr>
          <p:cNvPr id="58373" name="tower"/>
          <p:cNvSpPr>
            <a:spLocks noEditPoints="1" noChangeArrowheads="1"/>
          </p:cNvSpPr>
          <p:nvPr/>
        </p:nvSpPr>
        <p:spPr bwMode="auto">
          <a:xfrm>
            <a:off x="6691313" y="3124200"/>
            <a:ext cx="904875" cy="1809750"/>
          </a:xfrm>
          <a:custGeom>
            <a:avLst/>
            <a:gdLst>
              <a:gd name="T0" fmla="*/ 0 w 21600"/>
              <a:gd name="T1" fmla="*/ 15331431 h 21600"/>
              <a:gd name="T2" fmla="*/ 11695133 w 21600"/>
              <a:gd name="T3" fmla="*/ 0 h 21600"/>
              <a:gd name="T4" fmla="*/ 18953694 w 21600"/>
              <a:gd name="T5" fmla="*/ 0 h 21600"/>
              <a:gd name="T6" fmla="*/ 37907347 w 21600"/>
              <a:gd name="T7" fmla="*/ 0 h 21600"/>
              <a:gd name="T8" fmla="*/ 37907347 w 21600"/>
              <a:gd name="T9" fmla="*/ 81774551 h 21600"/>
              <a:gd name="T10" fmla="*/ 37907347 w 21600"/>
              <a:gd name="T11" fmla="*/ 136297962 h 21600"/>
              <a:gd name="T12" fmla="*/ 26615852 w 21600"/>
              <a:gd name="T13" fmla="*/ 151629388 h 21600"/>
              <a:gd name="T14" fmla="*/ 18550020 w 21600"/>
              <a:gd name="T15" fmla="*/ 151629388 h 21600"/>
              <a:gd name="T16" fmla="*/ 0 w 21600"/>
              <a:gd name="T17" fmla="*/ 151629388 h 21600"/>
              <a:gd name="T18" fmla="*/ 0 w 21600"/>
              <a:gd name="T19" fmla="*/ 80925141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8374" name="TextBox 9"/>
          <p:cNvSpPr txBox="1">
            <a:spLocks noChangeArrowheads="1"/>
          </p:cNvSpPr>
          <p:nvPr/>
        </p:nvSpPr>
        <p:spPr bwMode="auto">
          <a:xfrm>
            <a:off x="3810000" y="5334000"/>
            <a:ext cx="12747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Application</a:t>
            </a:r>
          </a:p>
          <a:p>
            <a:r>
              <a:rPr kumimoji="0" lang="en-US" altLang="ja-JP">
                <a:latin typeface="Times New Roman" pitchFamily="18" charset="0"/>
              </a:rPr>
              <a:t>Server</a:t>
            </a:r>
          </a:p>
        </p:txBody>
      </p:sp>
      <p:sp>
        <p:nvSpPr>
          <p:cNvPr id="58375" name="TextBox 10"/>
          <p:cNvSpPr txBox="1">
            <a:spLocks noChangeArrowheads="1"/>
          </p:cNvSpPr>
          <p:nvPr/>
        </p:nvSpPr>
        <p:spPr bwMode="auto">
          <a:xfrm>
            <a:off x="6477000" y="5373688"/>
            <a:ext cx="10302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Database</a:t>
            </a:r>
          </a:p>
          <a:p>
            <a:r>
              <a:rPr kumimoji="0" lang="en-US" altLang="ja-JP">
                <a:latin typeface="Times New Roman" pitchFamily="18" charset="0"/>
              </a:rPr>
              <a:t>Server</a:t>
            </a:r>
          </a:p>
          <a:p>
            <a:r>
              <a:rPr kumimoji="0" lang="en-US" altLang="ja-JP">
                <a:latin typeface="Times New Roman" pitchFamily="18" charset="0"/>
              </a:rPr>
              <a:t>(Mysql)</a:t>
            </a:r>
          </a:p>
        </p:txBody>
      </p:sp>
      <p:sp>
        <p:nvSpPr>
          <p:cNvPr id="58376" name="Curved Left Arrow 11"/>
          <p:cNvSpPr>
            <a:spLocks noChangeArrowheads="1"/>
          </p:cNvSpPr>
          <p:nvPr/>
        </p:nvSpPr>
        <p:spPr bwMode="auto">
          <a:xfrm>
            <a:off x="2590800" y="3505200"/>
            <a:ext cx="304800" cy="1066800"/>
          </a:xfrm>
          <a:prstGeom prst="curvedLeftArrow">
            <a:avLst>
              <a:gd name="adj1" fmla="val 24986"/>
              <a:gd name="adj2" fmla="val 50005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kumimoji="0" lang="en-US" altLang="ja-JP">
              <a:latin typeface="Times New Roman" pitchFamily="18" charset="0"/>
            </a:endParaRPr>
          </a:p>
        </p:txBody>
      </p:sp>
      <p:sp>
        <p:nvSpPr>
          <p:cNvPr id="58377" name="TextBox 12"/>
          <p:cNvSpPr txBox="1">
            <a:spLocks noChangeArrowheads="1"/>
          </p:cNvSpPr>
          <p:nvPr/>
        </p:nvSpPr>
        <p:spPr bwMode="auto">
          <a:xfrm>
            <a:off x="2133600" y="4800600"/>
            <a:ext cx="11969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Auto-Price</a:t>
            </a:r>
          </a:p>
          <a:p>
            <a:r>
              <a:rPr kumimoji="0" lang="en-US" altLang="ja-JP">
                <a:latin typeface="Times New Roman" pitchFamily="18" charset="0"/>
              </a:rPr>
              <a:t>Update</a:t>
            </a:r>
          </a:p>
        </p:txBody>
      </p:sp>
      <p:sp>
        <p:nvSpPr>
          <p:cNvPr id="58378" name="TextBox 15"/>
          <p:cNvSpPr txBox="1">
            <a:spLocks noChangeArrowheads="1"/>
          </p:cNvSpPr>
          <p:nvPr/>
        </p:nvSpPr>
        <p:spPr bwMode="auto">
          <a:xfrm>
            <a:off x="5410200" y="2895600"/>
            <a:ext cx="108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Price info</a:t>
            </a:r>
          </a:p>
        </p:txBody>
      </p:sp>
      <p:cxnSp>
        <p:nvCxnSpPr>
          <p:cNvPr id="58379" name="Straight Arrow Connector 17"/>
          <p:cNvCxnSpPr>
            <a:cxnSpLocks noChangeShapeType="1"/>
          </p:cNvCxnSpPr>
          <p:nvPr/>
        </p:nvCxnSpPr>
        <p:spPr bwMode="auto">
          <a:xfrm rot="10800000">
            <a:off x="5334000" y="3505200"/>
            <a:ext cx="1219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8380" name="Straight Arrow Connector 19"/>
          <p:cNvCxnSpPr>
            <a:cxnSpLocks noChangeShapeType="1"/>
          </p:cNvCxnSpPr>
          <p:nvPr/>
        </p:nvCxnSpPr>
        <p:spPr bwMode="auto">
          <a:xfrm>
            <a:off x="5562600" y="4191000"/>
            <a:ext cx="990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8381" name="TextBox 20"/>
          <p:cNvSpPr txBox="1">
            <a:spLocks noChangeArrowheads="1"/>
          </p:cNvSpPr>
          <p:nvPr/>
        </p:nvSpPr>
        <p:spPr bwMode="auto">
          <a:xfrm>
            <a:off x="5486400" y="4419600"/>
            <a:ext cx="12668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Transaction</a:t>
            </a:r>
          </a:p>
          <a:p>
            <a:r>
              <a:rPr kumimoji="0" lang="en-US" altLang="ja-JP">
                <a:latin typeface="Times New Roman" pitchFamily="18" charset="0"/>
              </a:rPr>
              <a:t>Data</a:t>
            </a:r>
          </a:p>
        </p:txBody>
      </p:sp>
      <p:sp>
        <p:nvSpPr>
          <p:cNvPr id="58382" name="TextBox 21"/>
          <p:cNvSpPr txBox="1">
            <a:spLocks noChangeArrowheads="1"/>
          </p:cNvSpPr>
          <p:nvPr/>
        </p:nvSpPr>
        <p:spPr bwMode="auto">
          <a:xfrm>
            <a:off x="5410200" y="2286000"/>
            <a:ext cx="1493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PHP+MySQL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Trading Simulation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Rumour has surfaced that the CEO is in fact alive and sound and will be returning to the office.</a:t>
            </a:r>
          </a:p>
          <a:p>
            <a:pPr eaLnBrk="1" hangingPunct="1"/>
            <a:r>
              <a:rPr lang="en-US" altLang="ja-JP" b="1" smtClean="0">
                <a:ea typeface="ＭＳ Ｐゴシック" charset="-128"/>
              </a:rPr>
              <a:t>Now as traders, your mission is to buy RAM Corp’s stock at the lowest price possible.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Trading Simulation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Please open the following webpage:</a:t>
            </a:r>
          </a:p>
          <a:p>
            <a:pPr eaLnBrk="1" hangingPunct="1"/>
            <a:r>
              <a:rPr lang="en-US" altLang="ja-JP" sz="3600" smtClean="0">
                <a:ea typeface="ＭＳ Ｐゴシック" charset="-128"/>
                <a:hlinkClick r:id="rId3"/>
              </a:rPr>
              <a:t>http://www.m-flat.com/ramcorp.html</a:t>
            </a:r>
            <a:endParaRPr lang="en-US" altLang="ja-JP" sz="3600" smtClean="0">
              <a:ea typeface="ＭＳ Ｐゴシック" charset="-128"/>
            </a:endParaRP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(DON’T click “Buy This Stock” button!)</a:t>
            </a:r>
          </a:p>
          <a:p>
            <a:pPr eaLnBrk="1" hangingPunct="1"/>
            <a:endParaRPr lang="en-US" altLang="ja-JP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Trading Simulation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Wait until you see the lowest price at the ticker</a:t>
            </a:r>
          </a:p>
          <a:p>
            <a:pPr eaLnBrk="1" hangingPunct="1">
              <a:buFontTx/>
              <a:buNone/>
            </a:pPr>
            <a:r>
              <a:rPr lang="en-US" altLang="ja-JP" smtClean="0">
                <a:ea typeface="ＭＳ Ｐゴシック" charset="-128"/>
              </a:rPr>
              <a:t>			</a:t>
            </a:r>
            <a:r>
              <a:rPr lang="en-US" altLang="ja-JP" b="1" smtClean="0">
                <a:ea typeface="ＭＳ Ｐゴシック" charset="-128"/>
              </a:rPr>
              <a:t>….then click “Buy This Stock”!</a:t>
            </a:r>
          </a:p>
          <a:p>
            <a:pPr eaLnBrk="1" hangingPunct="1"/>
            <a:endParaRPr lang="en-US" altLang="ja-JP" smtClean="0">
              <a:ea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371600" y="4038600"/>
            <a:ext cx="5486400" cy="25908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kumimoji="0" lang="en-US" dirty="0">
                <a:latin typeface="Times New Roman" pitchFamily="18" charset="0"/>
                <a:ea typeface="+mn-ea"/>
              </a:rPr>
              <a:t>Price</a:t>
            </a:r>
          </a:p>
        </p:txBody>
      </p:sp>
      <p:cxnSp>
        <p:nvCxnSpPr>
          <p:cNvPr id="22532" name="Straight Connector 5"/>
          <p:cNvCxnSpPr>
            <a:cxnSpLocks noChangeShapeType="1"/>
          </p:cNvCxnSpPr>
          <p:nvPr/>
        </p:nvCxnSpPr>
        <p:spPr bwMode="auto">
          <a:xfrm rot="5400000">
            <a:off x="990601" y="5334000"/>
            <a:ext cx="19812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3" name="Straight Connector 7"/>
          <p:cNvCxnSpPr>
            <a:cxnSpLocks noChangeShapeType="1"/>
          </p:cNvCxnSpPr>
          <p:nvPr/>
        </p:nvCxnSpPr>
        <p:spPr bwMode="auto">
          <a:xfrm>
            <a:off x="1600200" y="5867400"/>
            <a:ext cx="4648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4" name="Straight Connector 9"/>
          <p:cNvCxnSpPr>
            <a:cxnSpLocks noChangeShapeType="1"/>
          </p:cNvCxnSpPr>
          <p:nvPr/>
        </p:nvCxnSpPr>
        <p:spPr bwMode="auto">
          <a:xfrm>
            <a:off x="1981200" y="4724400"/>
            <a:ext cx="1066800" cy="15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5" name="Straight Connector 11"/>
          <p:cNvCxnSpPr>
            <a:cxnSpLocks noChangeShapeType="1"/>
          </p:cNvCxnSpPr>
          <p:nvPr/>
        </p:nvCxnSpPr>
        <p:spPr bwMode="auto">
          <a:xfrm rot="16200000" flipH="1">
            <a:off x="2667000" y="5105400"/>
            <a:ext cx="914400" cy="1524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6" name="Straight Connector 13"/>
          <p:cNvCxnSpPr>
            <a:cxnSpLocks noChangeShapeType="1"/>
          </p:cNvCxnSpPr>
          <p:nvPr/>
        </p:nvCxnSpPr>
        <p:spPr bwMode="auto">
          <a:xfrm rot="5400000" flipH="1" flipV="1">
            <a:off x="3009900" y="4457700"/>
            <a:ext cx="1371600" cy="990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7" name="Straight Connector 15"/>
          <p:cNvCxnSpPr>
            <a:cxnSpLocks noChangeShapeType="1"/>
          </p:cNvCxnSpPr>
          <p:nvPr/>
        </p:nvCxnSpPr>
        <p:spPr bwMode="auto">
          <a:xfrm rot="10800000">
            <a:off x="1981200" y="5638800"/>
            <a:ext cx="1219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6248400" y="6172200"/>
            <a:ext cx="663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Time</a:t>
            </a:r>
          </a:p>
        </p:txBody>
      </p:sp>
      <p:sp>
        <p:nvSpPr>
          <p:cNvPr id="22539" name="TextBox 17"/>
          <p:cNvSpPr txBox="1">
            <a:spLocks noChangeArrowheads="1"/>
          </p:cNvSpPr>
          <p:nvPr/>
        </p:nvSpPr>
        <p:spPr bwMode="auto">
          <a:xfrm>
            <a:off x="1447800" y="4572000"/>
            <a:ext cx="53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100</a:t>
            </a:r>
          </a:p>
        </p:txBody>
      </p:sp>
      <p:sp>
        <p:nvSpPr>
          <p:cNvPr id="22540" name="TextBox 18"/>
          <p:cNvSpPr txBox="1">
            <a:spLocks noChangeArrowheads="1"/>
          </p:cNvSpPr>
          <p:nvPr/>
        </p:nvSpPr>
        <p:spPr bwMode="auto">
          <a:xfrm>
            <a:off x="1143000" y="5410200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latin typeface="Times New Roman" pitchFamily="18" charset="0"/>
              </a:rPr>
              <a:t>Lowest</a:t>
            </a:r>
          </a:p>
        </p:txBody>
      </p:sp>
      <p:cxnSp>
        <p:nvCxnSpPr>
          <p:cNvPr id="22541" name="Straight Connector 20"/>
          <p:cNvCxnSpPr>
            <a:cxnSpLocks noChangeShapeType="1"/>
          </p:cNvCxnSpPr>
          <p:nvPr/>
        </p:nvCxnSpPr>
        <p:spPr bwMode="auto">
          <a:xfrm rot="5400000">
            <a:off x="3086101" y="5753100"/>
            <a:ext cx="2286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542" name="TextBox 21"/>
          <p:cNvSpPr txBox="1">
            <a:spLocks noChangeArrowheads="1"/>
          </p:cNvSpPr>
          <p:nvPr/>
        </p:nvSpPr>
        <p:spPr bwMode="auto">
          <a:xfrm>
            <a:off x="2895600" y="58674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>
                <a:solidFill>
                  <a:srgbClr val="FF0000"/>
                </a:solidFill>
                <a:latin typeface="Times New Roman" pitchFamily="18" charset="0"/>
              </a:rPr>
              <a:t>Click!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Trading Simulation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Check your ranking</a:t>
            </a:r>
          </a:p>
          <a:p>
            <a:pPr eaLnBrk="1" hangingPunct="1"/>
            <a:r>
              <a:rPr lang="en-US" altLang="ja-JP" smtClean="0">
                <a:ea typeface="ＭＳ Ｐゴシック" charset="-128"/>
              </a:rPr>
              <a:t>As you can see, we purchased RAM Corp’s stock at the lowest price possible. This is because we can place the order</a:t>
            </a:r>
          </a:p>
          <a:p>
            <a:pPr algn="ctr" eaLnBrk="1" hangingPunct="1">
              <a:buFontTx/>
              <a:buNone/>
            </a:pPr>
            <a:endParaRPr lang="en-US" altLang="ja-JP" sz="4800" smtClean="0">
              <a:ea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altLang="ja-JP" sz="4800" smtClean="0">
                <a:ea typeface="ＭＳ Ｐゴシック" charset="-128"/>
              </a:rPr>
              <a:t>0.03 sec ahead of you!!</a:t>
            </a:r>
          </a:p>
          <a:p>
            <a:pPr eaLnBrk="1" hangingPunct="1"/>
            <a:endParaRPr lang="en-US" altLang="ja-JP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History of Stock Trading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3000" smtClean="0">
                <a:ea typeface="ＭＳ Ｐゴシック" charset="-128"/>
              </a:rPr>
              <a:t>The NYSE took shape in New York City in the 1790s.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000" smtClean="0"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ja-JP" sz="3000" smtClean="0">
                <a:ea typeface="ＭＳ Ｐゴシック" charset="-128"/>
              </a:rPr>
              <a:t>The NYSE introduced in 1867 a stock ticker. (telegraphic receiving instrument)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000" smtClean="0"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ja-JP" sz="3000" smtClean="0">
                <a:ea typeface="ＭＳ Ｐゴシック" charset="-128"/>
              </a:rPr>
              <a:t>After 1878, due to telephone invention, the trading time was reduced from 15 minutes to less than 60 seconds.</a:t>
            </a:r>
          </a:p>
          <a:p>
            <a:pPr eaLnBrk="1" hangingPunct="1">
              <a:lnSpc>
                <a:spcPct val="80000"/>
              </a:lnSpc>
            </a:pPr>
            <a:endParaRPr lang="en-US" altLang="ja-JP" sz="3000" smtClean="0"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ja-JP" sz="3000" smtClean="0">
              <a:ea typeface="ＭＳ Ｐゴシック" charset="-128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990600" y="4191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History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4294967295"/>
          </p:nvPr>
        </p:nvSpPr>
        <p:spPr>
          <a:xfrm>
            <a:off x="76200" y="1981200"/>
            <a:ext cx="7772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3000" smtClean="0">
                <a:ea typeface="ＭＳ Ｐゴシック" charset="-128"/>
              </a:rPr>
              <a:t>In 1978 was inaugurated the Inter-market Trading System (ITS). This system used computers to connect the NYSE to other stock exchanges.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mtClean="0">
                <a:ea typeface="ＭＳ Ｐゴシック" charset="-128"/>
              </a:rPr>
              <a:t>In 1998: electronic exchanges were authorized.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mtClean="0">
                <a:ea typeface="ＭＳ Ｐゴシック" charset="-128"/>
              </a:rPr>
              <a:t>Currently: companies use powerful algorithms 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006475" y="419417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ea typeface="ＭＳ Ｐゴシック" charset="-128"/>
              </a:rPr>
              <a:t>High-Speed stock trading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ja-JP" sz="2800" smtClean="0">
                <a:ea typeface="ＭＳ Ｐゴシック" charset="-128"/>
              </a:rPr>
              <a:t>Computer programs that order stocks without human intervention</a:t>
            </a:r>
          </a:p>
          <a:p>
            <a:pPr eaLnBrk="1" hangingPunct="1"/>
            <a:r>
              <a:rPr lang="en-US" altLang="ja-JP" sz="2800" smtClean="0">
                <a:ea typeface="ＭＳ Ｐゴシック" charset="-128"/>
              </a:rPr>
              <a:t>Directly connected to stock exchanges in the world</a:t>
            </a:r>
          </a:p>
          <a:p>
            <a:pPr eaLnBrk="1" hangingPunct="1"/>
            <a:r>
              <a:rPr lang="en-US" altLang="ja-JP" sz="2800" smtClean="0">
                <a:ea typeface="ＭＳ Ｐゴシック" charset="-128"/>
              </a:rPr>
              <a:t>It gets real-time information: stock price, trading volume, trading cost</a:t>
            </a:r>
          </a:p>
          <a:p>
            <a:pPr eaLnBrk="1" hangingPunct="1"/>
            <a:r>
              <a:rPr lang="en-US" altLang="ja-JP" sz="2800" smtClean="0">
                <a:ea typeface="ＭＳ Ｐゴシック" charset="-128"/>
              </a:rPr>
              <a:t>The system finds out the price difference between exchanges.</a:t>
            </a:r>
          </a:p>
          <a:p>
            <a:pPr eaLnBrk="1" hangingPunct="1"/>
            <a:r>
              <a:rPr lang="en-US" altLang="ja-JP" sz="2800" smtClean="0">
                <a:ea typeface="ＭＳ Ｐゴシック" charset="-128"/>
              </a:rPr>
              <a:t>It also defines the best timing and amount of transactions.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ins design template">
  <a:themeElements>
    <a:clrScheme name="Office Theme 1">
      <a:dk1>
        <a:srgbClr val="5F5F5F"/>
      </a:dk1>
      <a:lt1>
        <a:srgbClr val="FFCC66"/>
      </a:lt1>
      <a:dk2>
        <a:srgbClr val="000000"/>
      </a:dk2>
      <a:lt2>
        <a:srgbClr val="999933"/>
      </a:lt2>
      <a:accent1>
        <a:srgbClr val="CC9900"/>
      </a:accent1>
      <a:accent2>
        <a:srgbClr val="669900"/>
      </a:accent2>
      <a:accent3>
        <a:srgbClr val="AAAAAA"/>
      </a:accent3>
      <a:accent4>
        <a:srgbClr val="DAAE56"/>
      </a:accent4>
      <a:accent5>
        <a:srgbClr val="E2CAAA"/>
      </a:accent5>
      <a:accent6>
        <a:srgbClr val="5C8A00"/>
      </a:accent6>
      <a:hlink>
        <a:srgbClr val="CC0000"/>
      </a:hlink>
      <a:folHlink>
        <a:srgbClr val="CCCCCC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F5F5F"/>
        </a:dk1>
        <a:lt1>
          <a:srgbClr val="FFCC66"/>
        </a:lt1>
        <a:dk2>
          <a:srgbClr val="000000"/>
        </a:dk2>
        <a:lt2>
          <a:srgbClr val="999933"/>
        </a:lt2>
        <a:accent1>
          <a:srgbClr val="CC9900"/>
        </a:accent1>
        <a:accent2>
          <a:srgbClr val="669900"/>
        </a:accent2>
        <a:accent3>
          <a:srgbClr val="AAAAAA"/>
        </a:accent3>
        <a:accent4>
          <a:srgbClr val="DAAE56"/>
        </a:accent4>
        <a:accent5>
          <a:srgbClr val="E2CAAA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DDDDDD"/>
        </a:lt1>
        <a:dk2>
          <a:srgbClr val="9FAC93"/>
        </a:dk2>
        <a:lt2>
          <a:srgbClr val="FFFFCC"/>
        </a:lt2>
        <a:accent1>
          <a:srgbClr val="666633"/>
        </a:accent1>
        <a:accent2>
          <a:srgbClr val="009999"/>
        </a:accent2>
        <a:accent3>
          <a:srgbClr val="CDD2C8"/>
        </a:accent3>
        <a:accent4>
          <a:srgbClr val="BDBDBD"/>
        </a:accent4>
        <a:accent5>
          <a:srgbClr val="B8B8AD"/>
        </a:accent5>
        <a:accent6>
          <a:srgbClr val="008A8A"/>
        </a:accent6>
        <a:hlink>
          <a:srgbClr val="FF99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FFFFFF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8B8B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660033"/>
        </a:dk2>
        <a:lt2>
          <a:srgbClr val="FFCCCC"/>
        </a:lt2>
        <a:accent1>
          <a:srgbClr val="BA899A"/>
        </a:accent1>
        <a:accent2>
          <a:srgbClr val="009999"/>
        </a:accent2>
        <a:accent3>
          <a:srgbClr val="B8AAAD"/>
        </a:accent3>
        <a:accent4>
          <a:srgbClr val="DADAAE"/>
        </a:accent4>
        <a:accent5>
          <a:srgbClr val="D9C4CA"/>
        </a:accent5>
        <a:accent6>
          <a:srgbClr val="008A8A"/>
        </a:accent6>
        <a:hlink>
          <a:srgbClr val="CC0066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8F8F8"/>
        </a:lt1>
        <a:dk2>
          <a:srgbClr val="003366"/>
        </a:dk2>
        <a:lt2>
          <a:srgbClr val="CCCC00"/>
        </a:lt2>
        <a:accent1>
          <a:srgbClr val="0099FF"/>
        </a:accent1>
        <a:accent2>
          <a:srgbClr val="669900"/>
        </a:accent2>
        <a:accent3>
          <a:srgbClr val="AAADB8"/>
        </a:accent3>
        <a:accent4>
          <a:srgbClr val="D4D4D4"/>
        </a:accent4>
        <a:accent5>
          <a:srgbClr val="AACAFF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3300"/>
        </a:dk1>
        <a:lt1>
          <a:srgbClr val="D9E8F3"/>
        </a:lt1>
        <a:dk2>
          <a:srgbClr val="999933"/>
        </a:dk2>
        <a:lt2>
          <a:srgbClr val="5F5F5F"/>
        </a:lt2>
        <a:accent1>
          <a:srgbClr val="CBB480"/>
        </a:accent1>
        <a:accent2>
          <a:srgbClr val="99CCFF"/>
        </a:accent2>
        <a:accent3>
          <a:srgbClr val="E9F2F8"/>
        </a:accent3>
        <a:accent4>
          <a:srgbClr val="562A00"/>
        </a:accent4>
        <a:accent5>
          <a:srgbClr val="E2D6C0"/>
        </a:accent5>
        <a:accent6>
          <a:srgbClr val="8AB9E7"/>
        </a:accent6>
        <a:hlink>
          <a:srgbClr val="FFCC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Coins design template</Template>
  <TotalTime>559</TotalTime>
  <Words>599</Words>
  <Application>Microsoft Office PowerPoint</Application>
  <PresentationFormat>画面に合わせる (4:3)</PresentationFormat>
  <Paragraphs>161</Paragraphs>
  <Slides>22</Slides>
  <Notes>21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デザイン テンプレート</vt:lpstr>
      </vt:variant>
      <vt:variant>
        <vt:i4>2</vt:i4>
      </vt:variant>
      <vt:variant>
        <vt:lpstr>スライド タイトル</vt:lpstr>
      </vt:variant>
      <vt:variant>
        <vt:i4>22</vt:i4>
      </vt:variant>
    </vt:vector>
  </HeadingPairs>
  <TitlesOfParts>
    <vt:vector size="28" baseType="lpstr">
      <vt:lpstr>Arial</vt:lpstr>
      <vt:lpstr>ＭＳ Ｐゴシック</vt:lpstr>
      <vt:lpstr>Times New Roman</vt:lpstr>
      <vt:lpstr>Calibri</vt:lpstr>
      <vt:lpstr>Coins design template</vt:lpstr>
      <vt:lpstr>Coins design template</vt:lpstr>
      <vt:lpstr>High-Speed Stock Trading</vt:lpstr>
      <vt:lpstr>Trading Simulation Background Information</vt:lpstr>
      <vt:lpstr>Trading Simulation</vt:lpstr>
      <vt:lpstr>Trading Simulation</vt:lpstr>
      <vt:lpstr>Trading Simulation</vt:lpstr>
      <vt:lpstr>Trading Simulation</vt:lpstr>
      <vt:lpstr>History of Stock Trading</vt:lpstr>
      <vt:lpstr>History</vt:lpstr>
      <vt:lpstr>High-Speed stock trading</vt:lpstr>
      <vt:lpstr>High-Speed Stock Trading</vt:lpstr>
      <vt:lpstr>High Speed Stock Trading</vt:lpstr>
      <vt:lpstr>System Trading -Infrastructure-</vt:lpstr>
      <vt:lpstr>System Trading  vs Discretionary Trading</vt:lpstr>
      <vt:lpstr>Infrastructure</vt:lpstr>
      <vt:lpstr>Grid + SOA =  GOA(Grid Oriented Architecture)</vt:lpstr>
      <vt:lpstr>Case Study –Goldman Sachs</vt:lpstr>
      <vt:lpstr>Case Study –UBS</vt:lpstr>
      <vt:lpstr>Flash Trading</vt:lpstr>
      <vt:lpstr>Cloud computing in  High-Speed Trading</vt:lpstr>
      <vt:lpstr>Takeaway</vt:lpstr>
      <vt:lpstr>Q&amp;A</vt:lpstr>
      <vt:lpstr>Appendix -Trading Simulation-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High-Speed stock trading</dc:title>
  <dc:creator>Owner</dc:creator>
  <cp:lastModifiedBy>cf-w7</cp:lastModifiedBy>
  <cp:revision>67</cp:revision>
  <dcterms:created xsi:type="dcterms:W3CDTF">2009-11-01T23:57:55Z</dcterms:created>
  <dcterms:modified xsi:type="dcterms:W3CDTF">2009-11-05T22:43:18Z</dcterms:modified>
</cp:coreProperties>
</file>